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75" r:id="rId2"/>
    <p:sldId id="256" r:id="rId3"/>
    <p:sldId id="258" r:id="rId4"/>
    <p:sldId id="257" r:id="rId5"/>
    <p:sldId id="259" r:id="rId6"/>
    <p:sldId id="262" r:id="rId7"/>
    <p:sldId id="265" r:id="rId8"/>
    <p:sldId id="266" r:id="rId9"/>
    <p:sldId id="267" r:id="rId10"/>
    <p:sldId id="274"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52348-9327-4AB1-80AD-B5D198562834}" type="doc">
      <dgm:prSet loTypeId="urn:microsoft.com/office/officeart/2005/8/layout/process2" loCatId="process" qsTypeId="urn:microsoft.com/office/officeart/2005/8/quickstyle/simple1" qsCatId="simple" csTypeId="urn:microsoft.com/office/officeart/2005/8/colors/accent1_2" csCatId="accent1" phldr="1"/>
      <dgm:spPr/>
    </dgm:pt>
    <dgm:pt modelId="{0FD0B00F-D084-4B09-A60F-87C1DBB7B441}">
      <dgm:prSet/>
      <dgm:spPr/>
      <dgm:t>
        <a:bodyPr/>
        <a:lstStyle/>
        <a:p>
          <a:pPr rtl="1"/>
          <a:r>
            <a:rPr lang="ar-EG" dirty="0" smtClean="0"/>
            <a:t>قنوات الجزيرة الرياضية :</a:t>
          </a:r>
          <a:endParaRPr lang="ar-EG" dirty="0"/>
        </a:p>
      </dgm:t>
    </dgm:pt>
    <dgm:pt modelId="{B2EB9780-AEAE-4025-82DC-AA8709876F02}" type="parTrans" cxnId="{9F044613-E3D1-453C-8417-AF5D378BF51B}">
      <dgm:prSet/>
      <dgm:spPr/>
      <dgm:t>
        <a:bodyPr/>
        <a:lstStyle/>
        <a:p>
          <a:pPr rtl="1"/>
          <a:endParaRPr lang="ar-EG"/>
        </a:p>
      </dgm:t>
    </dgm:pt>
    <dgm:pt modelId="{7BEAB168-68CB-453A-948A-612D3EA5FF65}" type="sibTrans" cxnId="{9F044613-E3D1-453C-8417-AF5D378BF51B}">
      <dgm:prSet/>
      <dgm:spPr/>
      <dgm:t>
        <a:bodyPr/>
        <a:lstStyle/>
        <a:p>
          <a:pPr rtl="1"/>
          <a:endParaRPr lang="ar-EG"/>
        </a:p>
      </dgm:t>
    </dgm:pt>
    <dgm:pt modelId="{4DDDDE18-E134-45A4-9E2E-E92ED1822C04}">
      <dgm:prSet/>
      <dgm:spPr/>
      <dgm:t>
        <a:bodyPr/>
        <a:lstStyle/>
        <a:p>
          <a:pPr rtl="1"/>
          <a:r>
            <a:rPr lang="ar-EG" smtClean="0"/>
            <a:t>قناة الجزيرة للأطفال</a:t>
          </a:r>
          <a:endParaRPr lang="ar-EG"/>
        </a:p>
      </dgm:t>
    </dgm:pt>
    <dgm:pt modelId="{17380DCE-37F2-4102-ACB2-8FC8AA263B22}" type="parTrans" cxnId="{C52D68D1-EB1D-4BBA-8926-4E20C02D7057}">
      <dgm:prSet/>
      <dgm:spPr/>
      <dgm:t>
        <a:bodyPr/>
        <a:lstStyle/>
        <a:p>
          <a:pPr rtl="1"/>
          <a:endParaRPr lang="ar-EG"/>
        </a:p>
      </dgm:t>
    </dgm:pt>
    <dgm:pt modelId="{7A2279E7-B7E6-4CA9-B017-4814FBD2076D}" type="sibTrans" cxnId="{C52D68D1-EB1D-4BBA-8926-4E20C02D7057}">
      <dgm:prSet/>
      <dgm:spPr/>
      <dgm:t>
        <a:bodyPr/>
        <a:lstStyle/>
        <a:p>
          <a:pPr rtl="1"/>
          <a:endParaRPr lang="ar-EG"/>
        </a:p>
      </dgm:t>
    </dgm:pt>
    <dgm:pt modelId="{80E3127C-9191-40E0-AB6F-38111261133C}">
      <dgm:prSet/>
      <dgm:spPr/>
      <dgm:t>
        <a:bodyPr/>
        <a:lstStyle/>
        <a:p>
          <a:pPr rtl="1"/>
          <a:r>
            <a:rPr lang="ar-EG" dirty="0" smtClean="0"/>
            <a:t>قناة الجزيرة الدولية</a:t>
          </a:r>
          <a:endParaRPr lang="ar-EG" dirty="0"/>
        </a:p>
      </dgm:t>
    </dgm:pt>
    <dgm:pt modelId="{7EA055AD-4144-4244-BFB3-70A39982D13E}" type="parTrans" cxnId="{6BD22F36-AEEB-4701-9226-F0A734B242C1}">
      <dgm:prSet/>
      <dgm:spPr/>
      <dgm:t>
        <a:bodyPr/>
        <a:lstStyle/>
        <a:p>
          <a:pPr rtl="1"/>
          <a:endParaRPr lang="ar-EG"/>
        </a:p>
      </dgm:t>
    </dgm:pt>
    <dgm:pt modelId="{6CAF17A7-051B-4DD3-A20B-F2CC3A6C9808}" type="sibTrans" cxnId="{6BD22F36-AEEB-4701-9226-F0A734B242C1}">
      <dgm:prSet/>
      <dgm:spPr/>
      <dgm:t>
        <a:bodyPr/>
        <a:lstStyle/>
        <a:p>
          <a:pPr rtl="1"/>
          <a:endParaRPr lang="ar-EG"/>
        </a:p>
      </dgm:t>
    </dgm:pt>
    <dgm:pt modelId="{C59ACD02-FC90-48CC-ADB1-A81796AAEFB9}">
      <dgm:prSet/>
      <dgm:spPr/>
      <dgm:t>
        <a:bodyPr/>
        <a:lstStyle/>
        <a:p>
          <a:pPr rtl="1"/>
          <a:r>
            <a:rPr lang="ar-EG" dirty="0" smtClean="0"/>
            <a:t>قناة الجزيرة الوثائقية:</a:t>
          </a:r>
        </a:p>
        <a:p>
          <a:pPr rtl="1"/>
          <a:r>
            <a:rPr lang="ar-EG" dirty="0" smtClean="0"/>
            <a:t> </a:t>
          </a:r>
          <a:endParaRPr lang="ar-EG" dirty="0"/>
        </a:p>
      </dgm:t>
    </dgm:pt>
    <dgm:pt modelId="{B789249C-5F6C-482A-AE10-590695804510}" type="parTrans" cxnId="{B4569B90-0505-4A26-BA49-BA1D4AEB9B7F}">
      <dgm:prSet/>
      <dgm:spPr/>
    </dgm:pt>
    <dgm:pt modelId="{0E2DE17C-151F-4CB5-A7AF-B129F1D8ADE0}" type="sibTrans" cxnId="{B4569B90-0505-4A26-BA49-BA1D4AEB9B7F}">
      <dgm:prSet/>
      <dgm:spPr/>
    </dgm:pt>
    <dgm:pt modelId="{0F3EE5B7-3D57-4B91-8C39-0692FBBBE5AA}" type="pres">
      <dgm:prSet presAssocID="{66152348-9327-4AB1-80AD-B5D198562834}" presName="linearFlow" presStyleCnt="0">
        <dgm:presLayoutVars>
          <dgm:resizeHandles val="exact"/>
        </dgm:presLayoutVars>
      </dgm:prSet>
      <dgm:spPr/>
    </dgm:pt>
    <dgm:pt modelId="{248883C0-4A25-4292-838F-29E04121D58B}" type="pres">
      <dgm:prSet presAssocID="{0FD0B00F-D084-4B09-A60F-87C1DBB7B441}" presName="node" presStyleLbl="node1" presStyleIdx="0" presStyleCnt="4" custScaleX="318200">
        <dgm:presLayoutVars>
          <dgm:bulletEnabled val="1"/>
        </dgm:presLayoutVars>
      </dgm:prSet>
      <dgm:spPr/>
    </dgm:pt>
    <dgm:pt modelId="{9648E724-4343-43AE-B862-C76E7E66CC8B}" type="pres">
      <dgm:prSet presAssocID="{7BEAB168-68CB-453A-948A-612D3EA5FF65}" presName="sibTrans" presStyleLbl="sibTrans2D1" presStyleIdx="0" presStyleCnt="3"/>
      <dgm:spPr/>
    </dgm:pt>
    <dgm:pt modelId="{98B48DCE-10D2-46D7-86C1-5737C0DDC437}" type="pres">
      <dgm:prSet presAssocID="{7BEAB168-68CB-453A-948A-612D3EA5FF65}" presName="connectorText" presStyleLbl="sibTrans2D1" presStyleIdx="0" presStyleCnt="3"/>
      <dgm:spPr/>
    </dgm:pt>
    <dgm:pt modelId="{C828AB0B-DF83-49BB-89D0-42F1B0AE25C8}" type="pres">
      <dgm:prSet presAssocID="{4DDDDE18-E134-45A4-9E2E-E92ED1822C04}" presName="node" presStyleLbl="node1" presStyleIdx="1" presStyleCnt="4" custScaleX="318200">
        <dgm:presLayoutVars>
          <dgm:bulletEnabled val="1"/>
        </dgm:presLayoutVars>
      </dgm:prSet>
      <dgm:spPr/>
    </dgm:pt>
    <dgm:pt modelId="{9893C342-631D-4AA4-9B59-A3128792461A}" type="pres">
      <dgm:prSet presAssocID="{7A2279E7-B7E6-4CA9-B017-4814FBD2076D}" presName="sibTrans" presStyleLbl="sibTrans2D1" presStyleIdx="1" presStyleCnt="3"/>
      <dgm:spPr/>
    </dgm:pt>
    <dgm:pt modelId="{E5F07653-8D8C-4EB4-BB81-91C66A314E00}" type="pres">
      <dgm:prSet presAssocID="{7A2279E7-B7E6-4CA9-B017-4814FBD2076D}" presName="connectorText" presStyleLbl="sibTrans2D1" presStyleIdx="1" presStyleCnt="3"/>
      <dgm:spPr/>
    </dgm:pt>
    <dgm:pt modelId="{D6DBEE7B-F154-461D-978E-38632EFB87DB}" type="pres">
      <dgm:prSet presAssocID="{80E3127C-9191-40E0-AB6F-38111261133C}" presName="node" presStyleLbl="node1" presStyleIdx="2" presStyleCnt="4" custScaleX="339413">
        <dgm:presLayoutVars>
          <dgm:bulletEnabled val="1"/>
        </dgm:presLayoutVars>
      </dgm:prSet>
      <dgm:spPr/>
    </dgm:pt>
    <dgm:pt modelId="{2DB66E2E-DE72-407A-893F-1F1F6B2B7FAD}" type="pres">
      <dgm:prSet presAssocID="{6CAF17A7-051B-4DD3-A20B-F2CC3A6C9808}" presName="sibTrans" presStyleLbl="sibTrans2D1" presStyleIdx="2" presStyleCnt="3"/>
      <dgm:spPr/>
    </dgm:pt>
    <dgm:pt modelId="{AFB13061-8272-4A7A-99A4-1704A6066B4E}" type="pres">
      <dgm:prSet presAssocID="{6CAF17A7-051B-4DD3-A20B-F2CC3A6C9808}" presName="connectorText" presStyleLbl="sibTrans2D1" presStyleIdx="2" presStyleCnt="3"/>
      <dgm:spPr/>
    </dgm:pt>
    <dgm:pt modelId="{4938443F-8B83-4594-86A8-A4F08050AE24}" type="pres">
      <dgm:prSet presAssocID="{C59ACD02-FC90-48CC-ADB1-A81796AAEFB9}" presName="node" presStyleLbl="node1" presStyleIdx="3" presStyleCnt="4" custScaleX="312371">
        <dgm:presLayoutVars>
          <dgm:bulletEnabled val="1"/>
        </dgm:presLayoutVars>
      </dgm:prSet>
      <dgm:spPr/>
      <dgm:t>
        <a:bodyPr/>
        <a:lstStyle/>
        <a:p>
          <a:pPr rtl="1"/>
          <a:endParaRPr lang="ar-EG"/>
        </a:p>
      </dgm:t>
    </dgm:pt>
  </dgm:ptLst>
  <dgm:cxnLst>
    <dgm:cxn modelId="{2F831720-95B2-4374-BE26-612474CCBA79}" type="presOf" srcId="{0FD0B00F-D084-4B09-A60F-87C1DBB7B441}" destId="{248883C0-4A25-4292-838F-29E04121D58B}" srcOrd="0" destOrd="0" presId="urn:microsoft.com/office/officeart/2005/8/layout/process2"/>
    <dgm:cxn modelId="{F84ECE6F-05DB-45E7-8F2E-189CAFFF50ED}" type="presOf" srcId="{C59ACD02-FC90-48CC-ADB1-A81796AAEFB9}" destId="{4938443F-8B83-4594-86A8-A4F08050AE24}" srcOrd="0" destOrd="0" presId="urn:microsoft.com/office/officeart/2005/8/layout/process2"/>
    <dgm:cxn modelId="{8A9FDE3A-00EA-4E9E-A408-16A07ECE5CCA}" type="presOf" srcId="{6CAF17A7-051B-4DD3-A20B-F2CC3A6C9808}" destId="{2DB66E2E-DE72-407A-893F-1F1F6B2B7FAD}" srcOrd="0" destOrd="0" presId="urn:microsoft.com/office/officeart/2005/8/layout/process2"/>
    <dgm:cxn modelId="{055BDD27-727C-4D32-9267-263D8E4E48B9}" type="presOf" srcId="{7A2279E7-B7E6-4CA9-B017-4814FBD2076D}" destId="{E5F07653-8D8C-4EB4-BB81-91C66A314E00}" srcOrd="1" destOrd="0" presId="urn:microsoft.com/office/officeart/2005/8/layout/process2"/>
    <dgm:cxn modelId="{A72C980A-8972-4464-857B-8D31AD75D822}" type="presOf" srcId="{4DDDDE18-E134-45A4-9E2E-E92ED1822C04}" destId="{C828AB0B-DF83-49BB-89D0-42F1B0AE25C8}" srcOrd="0" destOrd="0" presId="urn:microsoft.com/office/officeart/2005/8/layout/process2"/>
    <dgm:cxn modelId="{0C29C725-6532-4044-84C5-3BE8FD8DBADE}" type="presOf" srcId="{6CAF17A7-051B-4DD3-A20B-F2CC3A6C9808}" destId="{AFB13061-8272-4A7A-99A4-1704A6066B4E}" srcOrd="1" destOrd="0" presId="urn:microsoft.com/office/officeart/2005/8/layout/process2"/>
    <dgm:cxn modelId="{51FF9975-B8DA-4324-9A55-D8445BF93C06}" type="presOf" srcId="{80E3127C-9191-40E0-AB6F-38111261133C}" destId="{D6DBEE7B-F154-461D-978E-38632EFB87DB}" srcOrd="0" destOrd="0" presId="urn:microsoft.com/office/officeart/2005/8/layout/process2"/>
    <dgm:cxn modelId="{C52D68D1-EB1D-4BBA-8926-4E20C02D7057}" srcId="{66152348-9327-4AB1-80AD-B5D198562834}" destId="{4DDDDE18-E134-45A4-9E2E-E92ED1822C04}" srcOrd="1" destOrd="0" parTransId="{17380DCE-37F2-4102-ACB2-8FC8AA263B22}" sibTransId="{7A2279E7-B7E6-4CA9-B017-4814FBD2076D}"/>
    <dgm:cxn modelId="{C568CFB4-A300-4B09-BF89-CE5673432DAC}" type="presOf" srcId="{66152348-9327-4AB1-80AD-B5D198562834}" destId="{0F3EE5B7-3D57-4B91-8C39-0692FBBBE5AA}" srcOrd="0" destOrd="0" presId="urn:microsoft.com/office/officeart/2005/8/layout/process2"/>
    <dgm:cxn modelId="{B4569B90-0505-4A26-BA49-BA1D4AEB9B7F}" srcId="{66152348-9327-4AB1-80AD-B5D198562834}" destId="{C59ACD02-FC90-48CC-ADB1-A81796AAEFB9}" srcOrd="3" destOrd="0" parTransId="{B789249C-5F6C-482A-AE10-590695804510}" sibTransId="{0E2DE17C-151F-4CB5-A7AF-B129F1D8ADE0}"/>
    <dgm:cxn modelId="{6BD22F36-AEEB-4701-9226-F0A734B242C1}" srcId="{66152348-9327-4AB1-80AD-B5D198562834}" destId="{80E3127C-9191-40E0-AB6F-38111261133C}" srcOrd="2" destOrd="0" parTransId="{7EA055AD-4144-4244-BFB3-70A39982D13E}" sibTransId="{6CAF17A7-051B-4DD3-A20B-F2CC3A6C9808}"/>
    <dgm:cxn modelId="{8F639F16-C010-4FFF-9B94-88F7527C42E2}" type="presOf" srcId="{7BEAB168-68CB-453A-948A-612D3EA5FF65}" destId="{9648E724-4343-43AE-B862-C76E7E66CC8B}" srcOrd="0" destOrd="0" presId="urn:microsoft.com/office/officeart/2005/8/layout/process2"/>
    <dgm:cxn modelId="{2264289E-A78F-4E7E-8642-B3F106213EAB}" type="presOf" srcId="{7BEAB168-68CB-453A-948A-612D3EA5FF65}" destId="{98B48DCE-10D2-46D7-86C1-5737C0DDC437}" srcOrd="1" destOrd="0" presId="urn:microsoft.com/office/officeart/2005/8/layout/process2"/>
    <dgm:cxn modelId="{5F267696-ADF9-496D-A58A-EE1367BC2992}" type="presOf" srcId="{7A2279E7-B7E6-4CA9-B017-4814FBD2076D}" destId="{9893C342-631D-4AA4-9B59-A3128792461A}" srcOrd="0" destOrd="0" presId="urn:microsoft.com/office/officeart/2005/8/layout/process2"/>
    <dgm:cxn modelId="{9F044613-E3D1-453C-8417-AF5D378BF51B}" srcId="{66152348-9327-4AB1-80AD-B5D198562834}" destId="{0FD0B00F-D084-4B09-A60F-87C1DBB7B441}" srcOrd="0" destOrd="0" parTransId="{B2EB9780-AEAE-4025-82DC-AA8709876F02}" sibTransId="{7BEAB168-68CB-453A-948A-612D3EA5FF65}"/>
    <dgm:cxn modelId="{58D98DE2-A465-4F14-861F-827B27DE9BE9}" type="presParOf" srcId="{0F3EE5B7-3D57-4B91-8C39-0692FBBBE5AA}" destId="{248883C0-4A25-4292-838F-29E04121D58B}" srcOrd="0" destOrd="0" presId="urn:microsoft.com/office/officeart/2005/8/layout/process2"/>
    <dgm:cxn modelId="{07BD8191-5987-4636-B896-0BBEC21AAEDE}" type="presParOf" srcId="{0F3EE5B7-3D57-4B91-8C39-0692FBBBE5AA}" destId="{9648E724-4343-43AE-B862-C76E7E66CC8B}" srcOrd="1" destOrd="0" presId="urn:microsoft.com/office/officeart/2005/8/layout/process2"/>
    <dgm:cxn modelId="{2B72EE08-D804-4739-83AC-DD305CCFAE8C}" type="presParOf" srcId="{9648E724-4343-43AE-B862-C76E7E66CC8B}" destId="{98B48DCE-10D2-46D7-86C1-5737C0DDC437}" srcOrd="0" destOrd="0" presId="urn:microsoft.com/office/officeart/2005/8/layout/process2"/>
    <dgm:cxn modelId="{4EA564A1-B4EB-46B0-B607-0B021788E3EB}" type="presParOf" srcId="{0F3EE5B7-3D57-4B91-8C39-0692FBBBE5AA}" destId="{C828AB0B-DF83-49BB-89D0-42F1B0AE25C8}" srcOrd="2" destOrd="0" presId="urn:microsoft.com/office/officeart/2005/8/layout/process2"/>
    <dgm:cxn modelId="{273E4C79-2500-4836-8B6E-600FD7A07CB8}" type="presParOf" srcId="{0F3EE5B7-3D57-4B91-8C39-0692FBBBE5AA}" destId="{9893C342-631D-4AA4-9B59-A3128792461A}" srcOrd="3" destOrd="0" presId="urn:microsoft.com/office/officeart/2005/8/layout/process2"/>
    <dgm:cxn modelId="{C1EA4A3A-9442-432C-BAD3-E20CA6086043}" type="presParOf" srcId="{9893C342-631D-4AA4-9B59-A3128792461A}" destId="{E5F07653-8D8C-4EB4-BB81-91C66A314E00}" srcOrd="0" destOrd="0" presId="urn:microsoft.com/office/officeart/2005/8/layout/process2"/>
    <dgm:cxn modelId="{9E996E3A-58FA-49B2-A256-60D15A67DE97}" type="presParOf" srcId="{0F3EE5B7-3D57-4B91-8C39-0692FBBBE5AA}" destId="{D6DBEE7B-F154-461D-978E-38632EFB87DB}" srcOrd="4" destOrd="0" presId="urn:microsoft.com/office/officeart/2005/8/layout/process2"/>
    <dgm:cxn modelId="{8E0E5787-C0B9-41E5-9CF9-BCFECE44A6A3}" type="presParOf" srcId="{0F3EE5B7-3D57-4B91-8C39-0692FBBBE5AA}" destId="{2DB66E2E-DE72-407A-893F-1F1F6B2B7FAD}" srcOrd="5" destOrd="0" presId="urn:microsoft.com/office/officeart/2005/8/layout/process2"/>
    <dgm:cxn modelId="{CFD9CC5D-9360-402E-9637-11C49E446666}" type="presParOf" srcId="{2DB66E2E-DE72-407A-893F-1F1F6B2B7FAD}" destId="{AFB13061-8272-4A7A-99A4-1704A6066B4E}" srcOrd="0" destOrd="0" presId="urn:microsoft.com/office/officeart/2005/8/layout/process2"/>
    <dgm:cxn modelId="{0E526132-C16E-455C-B7C3-A642550C4575}" type="presParOf" srcId="{0F3EE5B7-3D57-4B91-8C39-0692FBBBE5AA}" destId="{4938443F-8B83-4594-86A8-A4F08050AE24}"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80590-8641-4EB3-80DB-7C1303A9570B}" type="doc">
      <dgm:prSet loTypeId="urn:microsoft.com/office/officeart/2005/8/layout/bList2" loCatId="list" qsTypeId="urn:microsoft.com/office/officeart/2005/8/quickstyle/simple1" qsCatId="simple" csTypeId="urn:microsoft.com/office/officeart/2005/8/colors/accent1_2" csCatId="accent1" phldr="1"/>
      <dgm:spPr/>
    </dgm:pt>
    <dgm:pt modelId="{D1D59DE0-B3B2-47AE-9523-68EE303A44EF}">
      <dgm:prSet phldrT="[Text]"/>
      <dgm:spPr/>
      <dgm:t>
        <a:bodyPr/>
        <a:lstStyle/>
        <a:p>
          <a:pPr rtl="1"/>
          <a:endParaRPr lang="ar-EG" dirty="0"/>
        </a:p>
      </dgm:t>
    </dgm:pt>
    <dgm:pt modelId="{8AFBC877-46C8-494D-AED6-848AA1353D3C}" type="parTrans" cxnId="{837B1FDD-7A46-4787-B604-BCF377072537}">
      <dgm:prSet/>
      <dgm:spPr/>
      <dgm:t>
        <a:bodyPr/>
        <a:lstStyle/>
        <a:p>
          <a:pPr rtl="1"/>
          <a:endParaRPr lang="ar-EG"/>
        </a:p>
      </dgm:t>
    </dgm:pt>
    <dgm:pt modelId="{DEBD5AA6-9734-4078-B8CD-99889862AB7C}" type="sibTrans" cxnId="{837B1FDD-7A46-4787-B604-BCF377072537}">
      <dgm:prSet/>
      <dgm:spPr/>
      <dgm:t>
        <a:bodyPr/>
        <a:lstStyle/>
        <a:p>
          <a:pPr rtl="1"/>
          <a:endParaRPr lang="ar-EG"/>
        </a:p>
      </dgm:t>
    </dgm:pt>
    <dgm:pt modelId="{0941C613-6DE4-44F1-9996-12E095C12ED0}">
      <dgm:prSet phldrT="[Text]"/>
      <dgm:spPr/>
      <dgm:t>
        <a:bodyPr/>
        <a:lstStyle/>
        <a:p>
          <a:pPr algn="r" rtl="1"/>
          <a:r>
            <a:rPr lang="ar-EG" dirty="0" smtClean="0"/>
            <a:t>شبكة راديو وتليفزيون  العرب </a:t>
          </a:r>
          <a:r>
            <a:rPr lang="en-US" dirty="0" smtClean="0"/>
            <a:t>ART</a:t>
          </a:r>
          <a:endParaRPr lang="ar-EG" dirty="0"/>
        </a:p>
      </dgm:t>
    </dgm:pt>
    <dgm:pt modelId="{D69C63AD-6D75-47B2-9B1E-C667BBC17DBD}" type="parTrans" cxnId="{37EF700C-41C0-4C40-BC1E-9B09626AC2F8}">
      <dgm:prSet/>
      <dgm:spPr/>
      <dgm:t>
        <a:bodyPr/>
        <a:lstStyle/>
        <a:p>
          <a:pPr rtl="1"/>
          <a:endParaRPr lang="ar-EG"/>
        </a:p>
      </dgm:t>
    </dgm:pt>
    <dgm:pt modelId="{2E7B0ABC-91B1-478D-B0C2-EDCE6CCD0501}" type="sibTrans" cxnId="{37EF700C-41C0-4C40-BC1E-9B09626AC2F8}">
      <dgm:prSet/>
      <dgm:spPr/>
      <dgm:t>
        <a:bodyPr/>
        <a:lstStyle/>
        <a:p>
          <a:pPr rtl="1"/>
          <a:endParaRPr lang="ar-EG"/>
        </a:p>
      </dgm:t>
    </dgm:pt>
    <dgm:pt modelId="{D083C8EE-E6ED-466B-AB30-2BD79FB58D85}">
      <dgm:prSet phldrT="[Text]"/>
      <dgm:spPr/>
      <dgm:t>
        <a:bodyPr/>
        <a:lstStyle/>
        <a:p>
          <a:pPr algn="r" rtl="1"/>
          <a:r>
            <a:rPr lang="ar-EG" dirty="0" smtClean="0"/>
            <a:t>مركز تلفزيون الشرق الأوسط (</a:t>
          </a:r>
          <a:r>
            <a:rPr lang="en-US" dirty="0" smtClean="0"/>
            <a:t>MBC)</a:t>
          </a:r>
          <a:endParaRPr lang="ar-EG" dirty="0"/>
        </a:p>
      </dgm:t>
    </dgm:pt>
    <dgm:pt modelId="{55FE09CA-5955-490A-8481-74414E11ECBA}" type="sibTrans" cxnId="{DEACC58F-F329-46E3-A300-1DA5786BFCC2}">
      <dgm:prSet/>
      <dgm:spPr/>
      <dgm:t>
        <a:bodyPr/>
        <a:lstStyle/>
        <a:p>
          <a:pPr rtl="1"/>
          <a:endParaRPr lang="ar-EG"/>
        </a:p>
      </dgm:t>
    </dgm:pt>
    <dgm:pt modelId="{25A832EB-72FF-4D6A-9FE9-14B54DDE5E1C}" type="parTrans" cxnId="{DEACC58F-F329-46E3-A300-1DA5786BFCC2}">
      <dgm:prSet/>
      <dgm:spPr/>
      <dgm:t>
        <a:bodyPr/>
        <a:lstStyle/>
        <a:p>
          <a:pPr rtl="1"/>
          <a:endParaRPr lang="ar-EG"/>
        </a:p>
      </dgm:t>
    </dgm:pt>
    <dgm:pt modelId="{B28A5838-2C7B-4150-A803-7B1B81349AB2}">
      <dgm:prSet custT="1"/>
      <dgm:spPr/>
      <dgm:t>
        <a:bodyPr/>
        <a:lstStyle/>
        <a:p>
          <a:pPr algn="ctr" rtl="1"/>
          <a:r>
            <a:rPr lang="ar-EG" sz="1600" b="1" dirty="0" smtClean="0"/>
            <a:t>تم إطلاق باقة الــ إم بي سي (مركز تلفزيون الشرق الأوسط ) (</a:t>
          </a:r>
          <a:r>
            <a:rPr lang="en-US" sz="1600" b="1" dirty="0" smtClean="0"/>
            <a:t>Middle East Broadcasting Center) </a:t>
          </a:r>
          <a:r>
            <a:rPr lang="ar-EG" sz="1600" b="1" dirty="0" smtClean="0"/>
            <a:t>من لندن في عام 1994 وهي شركة تليفزيونية عربية سعودية يمتلكها رجل الأعمال السعودي وليد الإبراهيم، وتعتبر القناة العربية الأولى، التي تعود ملكيتها للقطاع الخاص، وغير مشفرة</a:t>
          </a:r>
          <a:endParaRPr lang="ar-EG" sz="1600" b="1" dirty="0"/>
        </a:p>
      </dgm:t>
    </dgm:pt>
    <dgm:pt modelId="{D2676C87-13A0-4463-B39B-0F2E4732758C}" type="parTrans" cxnId="{78EC0197-23CC-4422-ABC4-C7F3FDE4AB22}">
      <dgm:prSet/>
      <dgm:spPr/>
      <dgm:t>
        <a:bodyPr/>
        <a:lstStyle/>
        <a:p>
          <a:pPr rtl="1"/>
          <a:endParaRPr lang="ar-EG"/>
        </a:p>
      </dgm:t>
    </dgm:pt>
    <dgm:pt modelId="{8AF5C403-A10F-46E8-8D9C-A1B413166304}" type="sibTrans" cxnId="{78EC0197-23CC-4422-ABC4-C7F3FDE4AB22}">
      <dgm:prSet/>
      <dgm:spPr/>
      <dgm:t>
        <a:bodyPr/>
        <a:lstStyle/>
        <a:p>
          <a:pPr rtl="1"/>
          <a:endParaRPr lang="ar-EG"/>
        </a:p>
      </dgm:t>
    </dgm:pt>
    <dgm:pt modelId="{9B069AC5-E60F-4D05-ACFD-524EF7015F16}">
      <dgm:prSet/>
      <dgm:spPr/>
      <dgm:t>
        <a:bodyPr/>
        <a:lstStyle/>
        <a:p>
          <a:pPr algn="ctr" rtl="1"/>
          <a:r>
            <a:rPr lang="ar-EG" dirty="0" smtClean="0"/>
            <a:t>بدأت شبكة راديو وتليفزيون العرب بث إرسالها التجريبى من روما فى أكتوبر 1992م عبر القمر الصناعى العربى </a:t>
          </a:r>
          <a:r>
            <a:rPr lang="en-US" dirty="0" smtClean="0"/>
            <a:t>ARAB SAT IDR  </a:t>
          </a:r>
          <a:r>
            <a:rPr lang="ar-EG" dirty="0" smtClean="0"/>
            <a:t>تمتلكها مجموعة دلة البركة السعودية والتى يمثلها الشيخ صالح كامل والأمير الوليد بن طلال  ويهدف تقديم خدمة إعلامية للملايين العرب والمسلمين حول العالم</a:t>
          </a:r>
          <a:endParaRPr lang="ar-EG" dirty="0"/>
        </a:p>
      </dgm:t>
    </dgm:pt>
    <dgm:pt modelId="{A911DBFF-BEA8-4088-98A5-C9896C1CFF25}" type="parTrans" cxnId="{83B093F0-EF95-407A-BC22-1EBEDF7253F0}">
      <dgm:prSet/>
      <dgm:spPr/>
      <dgm:t>
        <a:bodyPr/>
        <a:lstStyle/>
        <a:p>
          <a:pPr rtl="1"/>
          <a:endParaRPr lang="ar-EG"/>
        </a:p>
      </dgm:t>
    </dgm:pt>
    <dgm:pt modelId="{32DEE1B2-D96E-40BE-873D-0DE99C9DED52}" type="sibTrans" cxnId="{83B093F0-EF95-407A-BC22-1EBEDF7253F0}">
      <dgm:prSet/>
      <dgm:spPr/>
      <dgm:t>
        <a:bodyPr/>
        <a:lstStyle/>
        <a:p>
          <a:pPr rtl="1"/>
          <a:endParaRPr lang="ar-EG"/>
        </a:p>
      </dgm:t>
    </dgm:pt>
    <dgm:pt modelId="{AAD4F39C-CC83-4E54-A458-6A0451E8AEC6}">
      <dgm:prSet custT="1"/>
      <dgm:spPr/>
      <dgm:t>
        <a:bodyPr/>
        <a:lstStyle/>
        <a:p>
          <a:pPr algn="ctr" rtl="1"/>
          <a:r>
            <a:rPr lang="ar-EG" sz="1800" b="1" dirty="0" smtClean="0"/>
            <a:t>القنوات الخاصة الدينية</a:t>
          </a:r>
          <a:r>
            <a:rPr lang="ar-EG" sz="1200" dirty="0" smtClean="0"/>
            <a:t>:</a:t>
          </a:r>
          <a:endParaRPr lang="ar-EG" sz="1200" dirty="0"/>
        </a:p>
      </dgm:t>
    </dgm:pt>
    <dgm:pt modelId="{21266348-7BC2-4764-9043-00A49B608E7A}" type="parTrans" cxnId="{AADCBA4D-046D-497F-BBAB-2DC583034B0A}">
      <dgm:prSet/>
      <dgm:spPr/>
      <dgm:t>
        <a:bodyPr/>
        <a:lstStyle/>
        <a:p>
          <a:pPr rtl="1"/>
          <a:endParaRPr lang="ar-EG"/>
        </a:p>
      </dgm:t>
    </dgm:pt>
    <dgm:pt modelId="{DA386EAA-FABF-468A-991C-8C7B58E47184}" type="sibTrans" cxnId="{AADCBA4D-046D-497F-BBAB-2DC583034B0A}">
      <dgm:prSet/>
      <dgm:spPr/>
      <dgm:t>
        <a:bodyPr/>
        <a:lstStyle/>
        <a:p>
          <a:pPr rtl="1"/>
          <a:endParaRPr lang="ar-EG"/>
        </a:p>
      </dgm:t>
    </dgm:pt>
    <dgm:pt modelId="{B6ED2625-1DD6-403D-B657-1B82B74601B7}">
      <dgm:prSet/>
      <dgm:spPr/>
      <dgm:t>
        <a:bodyPr/>
        <a:lstStyle/>
        <a:p>
          <a:pPr rtl="1"/>
          <a:r>
            <a:rPr lang="ar-EG" dirty="0" smtClean="0"/>
            <a:t>أ‌-	قناة اقرأ الفضائية</a:t>
          </a:r>
          <a:endParaRPr lang="ar-EG" dirty="0"/>
        </a:p>
      </dgm:t>
    </dgm:pt>
    <dgm:pt modelId="{35FC7512-EF9A-4934-A693-CAB6F38D0092}" type="parTrans" cxnId="{2D98A619-C376-4B04-9C19-2F6E7FC963E8}">
      <dgm:prSet/>
      <dgm:spPr/>
      <dgm:t>
        <a:bodyPr/>
        <a:lstStyle/>
        <a:p>
          <a:pPr rtl="1"/>
          <a:endParaRPr lang="ar-EG"/>
        </a:p>
      </dgm:t>
    </dgm:pt>
    <dgm:pt modelId="{F7B878EB-698F-46E2-B44F-0F977E88EA53}" type="sibTrans" cxnId="{2D98A619-C376-4B04-9C19-2F6E7FC963E8}">
      <dgm:prSet/>
      <dgm:spPr/>
      <dgm:t>
        <a:bodyPr/>
        <a:lstStyle/>
        <a:p>
          <a:pPr rtl="1"/>
          <a:endParaRPr lang="ar-EG"/>
        </a:p>
      </dgm:t>
    </dgm:pt>
    <dgm:pt modelId="{A84AE1BF-9D3A-4832-B76D-589AFA91DD73}">
      <dgm:prSet/>
      <dgm:spPr/>
      <dgm:t>
        <a:bodyPr/>
        <a:lstStyle/>
        <a:p>
          <a:pPr rtl="1"/>
          <a:r>
            <a:rPr lang="ar-EG" dirty="0" smtClean="0"/>
            <a:t>ب‌-	باقة قنوات المجد الفضائية</a:t>
          </a:r>
          <a:endParaRPr lang="ar-EG" dirty="0"/>
        </a:p>
      </dgm:t>
    </dgm:pt>
    <dgm:pt modelId="{A40E3841-337E-4509-9DFC-F227D21C949B}" type="parTrans" cxnId="{FC635398-EEB7-46B0-B336-4F4520A899D8}">
      <dgm:prSet/>
      <dgm:spPr/>
      <dgm:t>
        <a:bodyPr/>
        <a:lstStyle/>
        <a:p>
          <a:pPr rtl="1"/>
          <a:endParaRPr lang="ar-EG"/>
        </a:p>
      </dgm:t>
    </dgm:pt>
    <dgm:pt modelId="{A0FBAEB8-FF4D-44C6-9415-272E507CEFE4}" type="sibTrans" cxnId="{FC635398-EEB7-46B0-B336-4F4520A899D8}">
      <dgm:prSet/>
      <dgm:spPr/>
      <dgm:t>
        <a:bodyPr/>
        <a:lstStyle/>
        <a:p>
          <a:pPr rtl="1"/>
          <a:endParaRPr lang="ar-EG"/>
        </a:p>
      </dgm:t>
    </dgm:pt>
    <dgm:pt modelId="{BA76526F-43CE-42A9-B538-774D90962D48}">
      <dgm:prSet/>
      <dgm:spPr/>
      <dgm:t>
        <a:bodyPr/>
        <a:lstStyle/>
        <a:p>
          <a:pPr rtl="1"/>
          <a:endParaRPr lang="ar-EG"/>
        </a:p>
      </dgm:t>
    </dgm:pt>
    <dgm:pt modelId="{6DD292AB-58F4-4FF1-B6FB-E0F269794F05}" type="parTrans" cxnId="{E4B75B96-7E72-44ED-B3DC-1EB6EDF71F14}">
      <dgm:prSet/>
      <dgm:spPr/>
      <dgm:t>
        <a:bodyPr/>
        <a:lstStyle/>
        <a:p>
          <a:pPr rtl="1"/>
          <a:endParaRPr lang="ar-EG"/>
        </a:p>
      </dgm:t>
    </dgm:pt>
    <dgm:pt modelId="{6AFBDF29-29F7-49B8-A72B-752D1B39256C}" type="sibTrans" cxnId="{E4B75B96-7E72-44ED-B3DC-1EB6EDF71F14}">
      <dgm:prSet/>
      <dgm:spPr/>
      <dgm:t>
        <a:bodyPr/>
        <a:lstStyle/>
        <a:p>
          <a:pPr rtl="1"/>
          <a:endParaRPr lang="ar-EG"/>
        </a:p>
      </dgm:t>
    </dgm:pt>
    <dgm:pt modelId="{B399FB7C-3757-4CFD-856F-36F2267EF373}" type="pres">
      <dgm:prSet presAssocID="{77380590-8641-4EB3-80DB-7C1303A9570B}" presName="diagram" presStyleCnt="0">
        <dgm:presLayoutVars>
          <dgm:dir/>
          <dgm:animLvl val="lvl"/>
          <dgm:resizeHandles val="exact"/>
        </dgm:presLayoutVars>
      </dgm:prSet>
      <dgm:spPr/>
    </dgm:pt>
    <dgm:pt modelId="{CE2F1F6E-69F2-4A76-99F3-5317FFE68675}" type="pres">
      <dgm:prSet presAssocID="{AAD4F39C-CC83-4E54-A458-6A0451E8AEC6}" presName="compNode" presStyleCnt="0"/>
      <dgm:spPr/>
    </dgm:pt>
    <dgm:pt modelId="{E4795A0E-8303-49B5-A4C3-78DF0FAB0671}" type="pres">
      <dgm:prSet presAssocID="{AAD4F39C-CC83-4E54-A458-6A0451E8AEC6}" presName="childRect" presStyleLbl="bgAcc1" presStyleIdx="0" presStyleCnt="4" custScaleX="111429" custScaleY="375408" custLinFactX="23804" custLinFactNeighborX="100000" custLinFactNeighborY="-76718">
        <dgm:presLayoutVars>
          <dgm:bulletEnabled val="1"/>
        </dgm:presLayoutVars>
      </dgm:prSet>
      <dgm:spPr/>
    </dgm:pt>
    <dgm:pt modelId="{DD5CE715-8D7D-43FD-A1DD-3B5A4EC26D43}" type="pres">
      <dgm:prSet presAssocID="{AAD4F39C-CC83-4E54-A458-6A0451E8AEC6}" presName="parentText" presStyleLbl="node1" presStyleIdx="0" presStyleCnt="0">
        <dgm:presLayoutVars>
          <dgm:chMax val="0"/>
          <dgm:bulletEnabled val="1"/>
        </dgm:presLayoutVars>
      </dgm:prSet>
      <dgm:spPr/>
      <dgm:t>
        <a:bodyPr/>
        <a:lstStyle/>
        <a:p>
          <a:pPr rtl="1"/>
          <a:endParaRPr lang="ar-EG"/>
        </a:p>
      </dgm:t>
    </dgm:pt>
    <dgm:pt modelId="{E4640C51-9EDB-4A3C-B2ED-3CE4F49E7111}" type="pres">
      <dgm:prSet presAssocID="{AAD4F39C-CC83-4E54-A458-6A0451E8AEC6}" presName="parentRect" presStyleLbl="alignNode1" presStyleIdx="0" presStyleCnt="4" custScaleY="368675" custLinFactX="23804" custLinFactY="92755" custLinFactNeighborX="100000" custLinFactNeighborY="100000"/>
      <dgm:spPr/>
      <dgm:t>
        <a:bodyPr/>
        <a:lstStyle/>
        <a:p>
          <a:pPr rtl="1"/>
          <a:endParaRPr lang="ar-EG"/>
        </a:p>
      </dgm:t>
    </dgm:pt>
    <dgm:pt modelId="{1335619F-E679-42C9-82FF-F236CC3B3EC7}" type="pres">
      <dgm:prSet presAssocID="{AAD4F39C-CC83-4E54-A458-6A0451E8AEC6}" presName="adorn" presStyleLbl="fgAccFollowNode1" presStyleIdx="0" presStyleCnt="4" custScaleY="21985"/>
      <dgm:spPr/>
    </dgm:pt>
    <dgm:pt modelId="{B165E1D3-20B6-4E72-B00D-A32F71A36CBA}" type="pres">
      <dgm:prSet presAssocID="{DA386EAA-FABF-468A-991C-8C7B58E47184}" presName="sibTrans" presStyleLbl="sibTrans2D1" presStyleIdx="0" presStyleCnt="0"/>
      <dgm:spPr/>
    </dgm:pt>
    <dgm:pt modelId="{F918CD6B-4B4E-4D99-9363-6A96D30D9B14}" type="pres">
      <dgm:prSet presAssocID="{D1D59DE0-B3B2-47AE-9523-68EE303A44EF}" presName="compNode" presStyleCnt="0"/>
      <dgm:spPr/>
    </dgm:pt>
    <dgm:pt modelId="{272A769C-04F3-4C89-A90B-6C51781E7AF8}" type="pres">
      <dgm:prSet presAssocID="{D1D59DE0-B3B2-47AE-9523-68EE303A44EF}" presName="childRect" presStyleLbl="bgAcc1" presStyleIdx="1" presStyleCnt="4" custFlipVert="1" custScaleY="12023" custLinFactX="100000" custLinFactY="-8999" custLinFactNeighborX="182744" custLinFactNeighborY="-100000">
        <dgm:presLayoutVars>
          <dgm:bulletEnabled val="1"/>
        </dgm:presLayoutVars>
      </dgm:prSet>
      <dgm:spPr/>
      <dgm:t>
        <a:bodyPr/>
        <a:lstStyle/>
        <a:p>
          <a:pPr rtl="1"/>
          <a:endParaRPr lang="ar-EG"/>
        </a:p>
      </dgm:t>
    </dgm:pt>
    <dgm:pt modelId="{4EBD44FC-5DBA-4605-A3DC-6F52001E6973}" type="pres">
      <dgm:prSet presAssocID="{D1D59DE0-B3B2-47AE-9523-68EE303A44EF}" presName="parentText" presStyleLbl="node1" presStyleIdx="0" presStyleCnt="0">
        <dgm:presLayoutVars>
          <dgm:chMax val="0"/>
          <dgm:bulletEnabled val="1"/>
        </dgm:presLayoutVars>
      </dgm:prSet>
      <dgm:spPr/>
      <dgm:t>
        <a:bodyPr/>
        <a:lstStyle/>
        <a:p>
          <a:pPr rtl="1"/>
          <a:endParaRPr lang="ar-EG"/>
        </a:p>
      </dgm:t>
    </dgm:pt>
    <dgm:pt modelId="{68D8083C-A06D-41F1-9B82-E87A26DB606F}" type="pres">
      <dgm:prSet presAssocID="{D1D59DE0-B3B2-47AE-9523-68EE303A44EF}" presName="parentRect" presStyleLbl="alignNode1" presStyleIdx="1" presStyleCnt="4" custFlipVert="1" custScaleY="45116" custLinFactX="53407" custLinFactY="-200000" custLinFactNeighborX="100000" custLinFactNeighborY="-225082"/>
      <dgm:spPr/>
      <dgm:t>
        <a:bodyPr/>
        <a:lstStyle/>
        <a:p>
          <a:pPr rtl="1"/>
          <a:endParaRPr lang="ar-EG"/>
        </a:p>
      </dgm:t>
    </dgm:pt>
    <dgm:pt modelId="{ED363024-E433-47E3-AED2-C6564632DC97}" type="pres">
      <dgm:prSet presAssocID="{D1D59DE0-B3B2-47AE-9523-68EE303A44EF}" presName="adorn" presStyleLbl="fgAccFollowNode1" presStyleIdx="1" presStyleCnt="4"/>
      <dgm:spPr/>
    </dgm:pt>
    <dgm:pt modelId="{DFDFD8DB-C1F1-43C2-BAC2-ABE11A5E2251}" type="pres">
      <dgm:prSet presAssocID="{DEBD5AA6-9734-4078-B8CD-99889862AB7C}" presName="sibTrans" presStyleLbl="sibTrans2D1" presStyleIdx="0" presStyleCnt="0"/>
      <dgm:spPr/>
    </dgm:pt>
    <dgm:pt modelId="{1664B5BD-98B2-488E-91A9-19F6F97F8EC2}" type="pres">
      <dgm:prSet presAssocID="{0941C613-6DE4-44F1-9996-12E095C12ED0}" presName="compNode" presStyleCnt="0"/>
      <dgm:spPr/>
    </dgm:pt>
    <dgm:pt modelId="{0513BCA4-6231-4C7D-AFF3-B0552EE1EA62}" type="pres">
      <dgm:prSet presAssocID="{0941C613-6DE4-44F1-9996-12E095C12ED0}" presName="childRect" presStyleLbl="bgAcc1" presStyleIdx="2" presStyleCnt="4" custScaleX="146236" custScaleY="294791" custLinFactNeighborX="806" custLinFactNeighborY="-34392">
        <dgm:presLayoutVars>
          <dgm:bulletEnabled val="1"/>
        </dgm:presLayoutVars>
      </dgm:prSet>
      <dgm:spPr/>
    </dgm:pt>
    <dgm:pt modelId="{D69E4056-6BD7-4198-8106-B39226DE4E6A}" type="pres">
      <dgm:prSet presAssocID="{0941C613-6DE4-44F1-9996-12E095C12ED0}" presName="parentText" presStyleLbl="node1" presStyleIdx="0" presStyleCnt="0">
        <dgm:presLayoutVars>
          <dgm:chMax val="0"/>
          <dgm:bulletEnabled val="1"/>
        </dgm:presLayoutVars>
      </dgm:prSet>
      <dgm:spPr/>
      <dgm:t>
        <a:bodyPr/>
        <a:lstStyle/>
        <a:p>
          <a:pPr rtl="1"/>
          <a:endParaRPr lang="ar-EG"/>
        </a:p>
      </dgm:t>
    </dgm:pt>
    <dgm:pt modelId="{07C78E61-4A14-490B-B4CA-6E0B7A3575A3}" type="pres">
      <dgm:prSet presAssocID="{0941C613-6DE4-44F1-9996-12E095C12ED0}" presName="parentRect" presStyleLbl="alignNode1" presStyleIdx="2" presStyleCnt="4" custScaleX="126532" custScaleY="160587" custLinFactY="100000" custLinFactNeighborX="-126" custLinFactNeighborY="169338"/>
      <dgm:spPr/>
      <dgm:t>
        <a:bodyPr/>
        <a:lstStyle/>
        <a:p>
          <a:pPr rtl="1"/>
          <a:endParaRPr lang="ar-EG"/>
        </a:p>
      </dgm:t>
    </dgm:pt>
    <dgm:pt modelId="{8E024C58-B352-46D8-9E47-C3D02AFF910D}" type="pres">
      <dgm:prSet presAssocID="{0941C613-6DE4-44F1-9996-12E095C12ED0}" presName="adorn" presStyleLbl="fgAccFollowNode1" presStyleIdx="2" presStyleCnt="4"/>
      <dgm:spPr/>
    </dgm:pt>
    <dgm:pt modelId="{90508099-1A46-42DB-9191-080D711C16A3}" type="pres">
      <dgm:prSet presAssocID="{2E7B0ABC-91B1-478D-B0C2-EDCE6CCD0501}" presName="sibTrans" presStyleLbl="sibTrans2D1" presStyleIdx="0" presStyleCnt="0"/>
      <dgm:spPr/>
    </dgm:pt>
    <dgm:pt modelId="{4071BFF3-B633-4677-9D8A-A060AE219E28}" type="pres">
      <dgm:prSet presAssocID="{D083C8EE-E6ED-466B-AB30-2BD79FB58D85}" presName="compNode" presStyleCnt="0"/>
      <dgm:spPr/>
    </dgm:pt>
    <dgm:pt modelId="{6563AA12-46A3-40C8-BC89-5F78A946A3C6}" type="pres">
      <dgm:prSet presAssocID="{D083C8EE-E6ED-466B-AB30-2BD79FB58D85}" presName="childRect" presStyleLbl="bgAcc1" presStyleIdx="3" presStyleCnt="4" custScaleX="112106" custScaleY="295439" custLinFactNeighborX="1995" custLinFactNeighborY="-22119">
        <dgm:presLayoutVars>
          <dgm:bulletEnabled val="1"/>
        </dgm:presLayoutVars>
      </dgm:prSet>
      <dgm:spPr/>
      <dgm:t>
        <a:bodyPr/>
        <a:lstStyle/>
        <a:p>
          <a:pPr rtl="1"/>
          <a:endParaRPr lang="ar-EG"/>
        </a:p>
      </dgm:t>
    </dgm:pt>
    <dgm:pt modelId="{B0CA92B7-2B02-4B22-83C4-BC84C21EB7DA}" type="pres">
      <dgm:prSet presAssocID="{D083C8EE-E6ED-466B-AB30-2BD79FB58D85}" presName="parentText" presStyleLbl="node1" presStyleIdx="0" presStyleCnt="0">
        <dgm:presLayoutVars>
          <dgm:chMax val="0"/>
          <dgm:bulletEnabled val="1"/>
        </dgm:presLayoutVars>
      </dgm:prSet>
      <dgm:spPr/>
      <dgm:t>
        <a:bodyPr/>
        <a:lstStyle/>
        <a:p>
          <a:pPr rtl="1"/>
          <a:endParaRPr lang="ar-EG"/>
        </a:p>
      </dgm:t>
    </dgm:pt>
    <dgm:pt modelId="{F260F354-712E-4A1A-9CE5-F3A06195D2E0}" type="pres">
      <dgm:prSet presAssocID="{D083C8EE-E6ED-466B-AB30-2BD79FB58D85}" presName="parentRect" presStyleLbl="alignNode1" presStyleIdx="3" presStyleCnt="4" custLinFactY="100000" custLinFactNeighborX="4862" custLinFactNeighborY="139044"/>
      <dgm:spPr/>
      <dgm:t>
        <a:bodyPr/>
        <a:lstStyle/>
        <a:p>
          <a:pPr rtl="1"/>
          <a:endParaRPr lang="ar-EG"/>
        </a:p>
      </dgm:t>
    </dgm:pt>
    <dgm:pt modelId="{BF88A288-568B-4077-826A-916A7022E232}" type="pres">
      <dgm:prSet presAssocID="{D083C8EE-E6ED-466B-AB30-2BD79FB58D85}" presName="adorn" presStyleLbl="fgAccFollowNode1" presStyleIdx="3" presStyleCnt="4"/>
      <dgm:spPr/>
    </dgm:pt>
  </dgm:ptLst>
  <dgm:cxnLst>
    <dgm:cxn modelId="{B346B97E-B55D-4D70-AD29-3BFDFB5A44F1}" type="presOf" srcId="{BA76526F-43CE-42A9-B538-774D90962D48}" destId="{E4795A0E-8303-49B5-A4C3-78DF0FAB0671}" srcOrd="0" destOrd="2" presId="urn:microsoft.com/office/officeart/2005/8/layout/bList2"/>
    <dgm:cxn modelId="{37EF700C-41C0-4C40-BC1E-9B09626AC2F8}" srcId="{77380590-8641-4EB3-80DB-7C1303A9570B}" destId="{0941C613-6DE4-44F1-9996-12E095C12ED0}" srcOrd="2" destOrd="0" parTransId="{D69C63AD-6D75-47B2-9B1E-C667BBC17DBD}" sibTransId="{2E7B0ABC-91B1-478D-B0C2-EDCE6CCD0501}"/>
    <dgm:cxn modelId="{B153AA8C-EB3E-4480-9E78-B824EFBC6AD3}" type="presOf" srcId="{A84AE1BF-9D3A-4832-B76D-589AFA91DD73}" destId="{E4795A0E-8303-49B5-A4C3-78DF0FAB0671}" srcOrd="0" destOrd="1" presId="urn:microsoft.com/office/officeart/2005/8/layout/bList2"/>
    <dgm:cxn modelId="{2D98A619-C376-4B04-9C19-2F6E7FC963E8}" srcId="{AAD4F39C-CC83-4E54-A458-6A0451E8AEC6}" destId="{B6ED2625-1DD6-403D-B657-1B82B74601B7}" srcOrd="0" destOrd="0" parTransId="{35FC7512-EF9A-4934-A693-CAB6F38D0092}" sibTransId="{F7B878EB-698F-46E2-B44F-0F977E88EA53}"/>
    <dgm:cxn modelId="{837B1FDD-7A46-4787-B604-BCF377072537}" srcId="{77380590-8641-4EB3-80DB-7C1303A9570B}" destId="{D1D59DE0-B3B2-47AE-9523-68EE303A44EF}" srcOrd="1" destOrd="0" parTransId="{8AFBC877-46C8-494D-AED6-848AA1353D3C}" sibTransId="{DEBD5AA6-9734-4078-B8CD-99889862AB7C}"/>
    <dgm:cxn modelId="{E4B75B96-7E72-44ED-B3DC-1EB6EDF71F14}" srcId="{AAD4F39C-CC83-4E54-A458-6A0451E8AEC6}" destId="{BA76526F-43CE-42A9-B538-774D90962D48}" srcOrd="2" destOrd="0" parTransId="{6DD292AB-58F4-4FF1-B6FB-E0F269794F05}" sibTransId="{6AFBDF29-29F7-49B8-A72B-752D1B39256C}"/>
    <dgm:cxn modelId="{2F2DBBBD-C468-4515-A26B-AB9C5C8D8DFB}" type="presOf" srcId="{DEBD5AA6-9734-4078-B8CD-99889862AB7C}" destId="{DFDFD8DB-C1F1-43C2-BAC2-ABE11A5E2251}" srcOrd="0" destOrd="0" presId="urn:microsoft.com/office/officeart/2005/8/layout/bList2"/>
    <dgm:cxn modelId="{0B1EF8CA-3FD4-426A-920F-554F8810EDA7}" type="presOf" srcId="{D1D59DE0-B3B2-47AE-9523-68EE303A44EF}" destId="{68D8083C-A06D-41F1-9B82-E87A26DB606F}" srcOrd="1" destOrd="0" presId="urn:microsoft.com/office/officeart/2005/8/layout/bList2"/>
    <dgm:cxn modelId="{44C7E9E6-0B81-4842-83A5-056A18162885}" type="presOf" srcId="{77380590-8641-4EB3-80DB-7C1303A9570B}" destId="{B399FB7C-3757-4CFD-856F-36F2267EF373}" srcOrd="0" destOrd="0" presId="urn:microsoft.com/office/officeart/2005/8/layout/bList2"/>
    <dgm:cxn modelId="{4B35185B-F3BA-4C22-A0C3-B64A9D887792}" type="presOf" srcId="{2E7B0ABC-91B1-478D-B0C2-EDCE6CCD0501}" destId="{90508099-1A46-42DB-9191-080D711C16A3}" srcOrd="0" destOrd="0" presId="urn:microsoft.com/office/officeart/2005/8/layout/bList2"/>
    <dgm:cxn modelId="{FC635398-EEB7-46B0-B336-4F4520A899D8}" srcId="{AAD4F39C-CC83-4E54-A458-6A0451E8AEC6}" destId="{A84AE1BF-9D3A-4832-B76D-589AFA91DD73}" srcOrd="1" destOrd="0" parTransId="{A40E3841-337E-4509-9DFC-F227D21C949B}" sibTransId="{A0FBAEB8-FF4D-44C6-9415-272E507CEFE4}"/>
    <dgm:cxn modelId="{AD94A4FC-347A-45BD-BF6C-108EB30D555D}" type="presOf" srcId="{D083C8EE-E6ED-466B-AB30-2BD79FB58D85}" destId="{F260F354-712E-4A1A-9CE5-F3A06195D2E0}" srcOrd="1" destOrd="0" presId="urn:microsoft.com/office/officeart/2005/8/layout/bList2"/>
    <dgm:cxn modelId="{3E92FC04-F944-4A1B-B71A-51780FC3790F}" type="presOf" srcId="{0941C613-6DE4-44F1-9996-12E095C12ED0}" destId="{D69E4056-6BD7-4198-8106-B39226DE4E6A}" srcOrd="0" destOrd="0" presId="urn:microsoft.com/office/officeart/2005/8/layout/bList2"/>
    <dgm:cxn modelId="{66094C80-8734-4AA4-85AA-C47E13A68AC1}" type="presOf" srcId="{DA386EAA-FABF-468A-991C-8C7B58E47184}" destId="{B165E1D3-20B6-4E72-B00D-A32F71A36CBA}" srcOrd="0" destOrd="0" presId="urn:microsoft.com/office/officeart/2005/8/layout/bList2"/>
    <dgm:cxn modelId="{E10ACAD8-7862-4614-9ACD-F5A1F9305579}" type="presOf" srcId="{AAD4F39C-CC83-4E54-A458-6A0451E8AEC6}" destId="{DD5CE715-8D7D-43FD-A1DD-3B5A4EC26D43}" srcOrd="0" destOrd="0" presId="urn:microsoft.com/office/officeart/2005/8/layout/bList2"/>
    <dgm:cxn modelId="{56E16340-2F19-4EBC-AFE6-D82D4B7BB20C}" type="presOf" srcId="{9B069AC5-E60F-4D05-ACFD-524EF7015F16}" destId="{0513BCA4-6231-4C7D-AFF3-B0552EE1EA62}" srcOrd="0" destOrd="0" presId="urn:microsoft.com/office/officeart/2005/8/layout/bList2"/>
    <dgm:cxn modelId="{F65F809A-75D1-44A7-A986-E3D1D28E6E2D}" type="presOf" srcId="{B28A5838-2C7B-4150-A803-7B1B81349AB2}" destId="{6563AA12-46A3-40C8-BC89-5F78A946A3C6}" srcOrd="0" destOrd="0" presId="urn:microsoft.com/office/officeart/2005/8/layout/bList2"/>
    <dgm:cxn modelId="{78EC0197-23CC-4422-ABC4-C7F3FDE4AB22}" srcId="{D083C8EE-E6ED-466B-AB30-2BD79FB58D85}" destId="{B28A5838-2C7B-4150-A803-7B1B81349AB2}" srcOrd="0" destOrd="0" parTransId="{D2676C87-13A0-4463-B39B-0F2E4732758C}" sibTransId="{8AF5C403-A10F-46E8-8D9C-A1B413166304}"/>
    <dgm:cxn modelId="{CBF83E86-6F94-4AA6-9148-DA35B8C9B24C}" type="presOf" srcId="{0941C613-6DE4-44F1-9996-12E095C12ED0}" destId="{07C78E61-4A14-490B-B4CA-6E0B7A3575A3}" srcOrd="1" destOrd="0" presId="urn:microsoft.com/office/officeart/2005/8/layout/bList2"/>
    <dgm:cxn modelId="{0FC16F98-9184-4F3D-AD11-D8450BCBB238}" type="presOf" srcId="{D083C8EE-E6ED-466B-AB30-2BD79FB58D85}" destId="{B0CA92B7-2B02-4B22-83C4-BC84C21EB7DA}" srcOrd="0" destOrd="0" presId="urn:microsoft.com/office/officeart/2005/8/layout/bList2"/>
    <dgm:cxn modelId="{8A582C34-8FA8-4E3D-91B6-9A9E1B03D61E}" type="presOf" srcId="{AAD4F39C-CC83-4E54-A458-6A0451E8AEC6}" destId="{E4640C51-9EDB-4A3C-B2ED-3CE4F49E7111}" srcOrd="1" destOrd="0" presId="urn:microsoft.com/office/officeart/2005/8/layout/bList2"/>
    <dgm:cxn modelId="{83B093F0-EF95-407A-BC22-1EBEDF7253F0}" srcId="{0941C613-6DE4-44F1-9996-12E095C12ED0}" destId="{9B069AC5-E60F-4D05-ACFD-524EF7015F16}" srcOrd="0" destOrd="0" parTransId="{A911DBFF-BEA8-4088-98A5-C9896C1CFF25}" sibTransId="{32DEE1B2-D96E-40BE-873D-0DE99C9DED52}"/>
    <dgm:cxn modelId="{AADCBA4D-046D-497F-BBAB-2DC583034B0A}" srcId="{77380590-8641-4EB3-80DB-7C1303A9570B}" destId="{AAD4F39C-CC83-4E54-A458-6A0451E8AEC6}" srcOrd="0" destOrd="0" parTransId="{21266348-7BC2-4764-9043-00A49B608E7A}" sibTransId="{DA386EAA-FABF-468A-991C-8C7B58E47184}"/>
    <dgm:cxn modelId="{CD40D199-16D5-4B12-878D-190AB0D0D12D}" type="presOf" srcId="{D1D59DE0-B3B2-47AE-9523-68EE303A44EF}" destId="{4EBD44FC-5DBA-4605-A3DC-6F52001E6973}" srcOrd="0" destOrd="0" presId="urn:microsoft.com/office/officeart/2005/8/layout/bList2"/>
    <dgm:cxn modelId="{DEACC58F-F329-46E3-A300-1DA5786BFCC2}" srcId="{77380590-8641-4EB3-80DB-7C1303A9570B}" destId="{D083C8EE-E6ED-466B-AB30-2BD79FB58D85}" srcOrd="3" destOrd="0" parTransId="{25A832EB-72FF-4D6A-9FE9-14B54DDE5E1C}" sibTransId="{55FE09CA-5955-490A-8481-74414E11ECBA}"/>
    <dgm:cxn modelId="{60635EAC-6128-4CB6-84F2-075C300E1DD1}" type="presOf" srcId="{B6ED2625-1DD6-403D-B657-1B82B74601B7}" destId="{E4795A0E-8303-49B5-A4C3-78DF0FAB0671}" srcOrd="0" destOrd="0" presId="urn:microsoft.com/office/officeart/2005/8/layout/bList2"/>
    <dgm:cxn modelId="{31E3FFA1-F7C3-4AE4-BB61-BF23ADBFA2AD}" type="presParOf" srcId="{B399FB7C-3757-4CFD-856F-36F2267EF373}" destId="{CE2F1F6E-69F2-4A76-99F3-5317FFE68675}" srcOrd="0" destOrd="0" presId="urn:microsoft.com/office/officeart/2005/8/layout/bList2"/>
    <dgm:cxn modelId="{8C56A863-5196-4209-AD16-DEDEE1DA359E}" type="presParOf" srcId="{CE2F1F6E-69F2-4A76-99F3-5317FFE68675}" destId="{E4795A0E-8303-49B5-A4C3-78DF0FAB0671}" srcOrd="0" destOrd="0" presId="urn:microsoft.com/office/officeart/2005/8/layout/bList2"/>
    <dgm:cxn modelId="{7394FB66-0446-4A4B-ABB2-7EE1CC7EA086}" type="presParOf" srcId="{CE2F1F6E-69F2-4A76-99F3-5317FFE68675}" destId="{DD5CE715-8D7D-43FD-A1DD-3B5A4EC26D43}" srcOrd="1" destOrd="0" presId="urn:microsoft.com/office/officeart/2005/8/layout/bList2"/>
    <dgm:cxn modelId="{C9BBCBE8-D276-424C-9298-5DBF0DA9BC31}" type="presParOf" srcId="{CE2F1F6E-69F2-4A76-99F3-5317FFE68675}" destId="{E4640C51-9EDB-4A3C-B2ED-3CE4F49E7111}" srcOrd="2" destOrd="0" presId="urn:microsoft.com/office/officeart/2005/8/layout/bList2"/>
    <dgm:cxn modelId="{1F1D0ED9-3A76-405D-89D8-6FD8101CE28C}" type="presParOf" srcId="{CE2F1F6E-69F2-4A76-99F3-5317FFE68675}" destId="{1335619F-E679-42C9-82FF-F236CC3B3EC7}" srcOrd="3" destOrd="0" presId="urn:microsoft.com/office/officeart/2005/8/layout/bList2"/>
    <dgm:cxn modelId="{B03E8CBF-F977-46D8-AFD0-580A198D7D75}" type="presParOf" srcId="{B399FB7C-3757-4CFD-856F-36F2267EF373}" destId="{B165E1D3-20B6-4E72-B00D-A32F71A36CBA}" srcOrd="1" destOrd="0" presId="urn:microsoft.com/office/officeart/2005/8/layout/bList2"/>
    <dgm:cxn modelId="{5D83E669-5B5E-4135-A46B-7962C06615D0}" type="presParOf" srcId="{B399FB7C-3757-4CFD-856F-36F2267EF373}" destId="{F918CD6B-4B4E-4D99-9363-6A96D30D9B14}" srcOrd="2" destOrd="0" presId="urn:microsoft.com/office/officeart/2005/8/layout/bList2"/>
    <dgm:cxn modelId="{C9EBEEEB-5F5E-416E-BE70-BF1591A2B2B7}" type="presParOf" srcId="{F918CD6B-4B4E-4D99-9363-6A96D30D9B14}" destId="{272A769C-04F3-4C89-A90B-6C51781E7AF8}" srcOrd="0" destOrd="0" presId="urn:microsoft.com/office/officeart/2005/8/layout/bList2"/>
    <dgm:cxn modelId="{60DADC92-6CE7-445C-8459-DD5BC5CF1BD4}" type="presParOf" srcId="{F918CD6B-4B4E-4D99-9363-6A96D30D9B14}" destId="{4EBD44FC-5DBA-4605-A3DC-6F52001E6973}" srcOrd="1" destOrd="0" presId="urn:microsoft.com/office/officeart/2005/8/layout/bList2"/>
    <dgm:cxn modelId="{F0DE2131-72CF-40EE-8481-15A6F5F8E6C3}" type="presParOf" srcId="{F918CD6B-4B4E-4D99-9363-6A96D30D9B14}" destId="{68D8083C-A06D-41F1-9B82-E87A26DB606F}" srcOrd="2" destOrd="0" presId="urn:microsoft.com/office/officeart/2005/8/layout/bList2"/>
    <dgm:cxn modelId="{3844C2C1-BBE8-453F-B18D-17C8C9194EBC}" type="presParOf" srcId="{F918CD6B-4B4E-4D99-9363-6A96D30D9B14}" destId="{ED363024-E433-47E3-AED2-C6564632DC97}" srcOrd="3" destOrd="0" presId="urn:microsoft.com/office/officeart/2005/8/layout/bList2"/>
    <dgm:cxn modelId="{B58CB998-923F-484D-BF42-9E7B0576EE41}" type="presParOf" srcId="{B399FB7C-3757-4CFD-856F-36F2267EF373}" destId="{DFDFD8DB-C1F1-43C2-BAC2-ABE11A5E2251}" srcOrd="3" destOrd="0" presId="urn:microsoft.com/office/officeart/2005/8/layout/bList2"/>
    <dgm:cxn modelId="{4608AC36-FA8B-4C47-A353-4565187656F4}" type="presParOf" srcId="{B399FB7C-3757-4CFD-856F-36F2267EF373}" destId="{1664B5BD-98B2-488E-91A9-19F6F97F8EC2}" srcOrd="4" destOrd="0" presId="urn:microsoft.com/office/officeart/2005/8/layout/bList2"/>
    <dgm:cxn modelId="{1B71E6A8-374A-4FCA-A8F3-B008F1D89384}" type="presParOf" srcId="{1664B5BD-98B2-488E-91A9-19F6F97F8EC2}" destId="{0513BCA4-6231-4C7D-AFF3-B0552EE1EA62}" srcOrd="0" destOrd="0" presId="urn:microsoft.com/office/officeart/2005/8/layout/bList2"/>
    <dgm:cxn modelId="{ED1C03A1-067B-4FF6-821E-1F6BFF6AAFD3}" type="presParOf" srcId="{1664B5BD-98B2-488E-91A9-19F6F97F8EC2}" destId="{D69E4056-6BD7-4198-8106-B39226DE4E6A}" srcOrd="1" destOrd="0" presId="urn:microsoft.com/office/officeart/2005/8/layout/bList2"/>
    <dgm:cxn modelId="{40C28C23-C782-4077-9D56-786A7565D198}" type="presParOf" srcId="{1664B5BD-98B2-488E-91A9-19F6F97F8EC2}" destId="{07C78E61-4A14-490B-B4CA-6E0B7A3575A3}" srcOrd="2" destOrd="0" presId="urn:microsoft.com/office/officeart/2005/8/layout/bList2"/>
    <dgm:cxn modelId="{9E282147-727B-4DF6-BB88-3CB9F05A754F}" type="presParOf" srcId="{1664B5BD-98B2-488E-91A9-19F6F97F8EC2}" destId="{8E024C58-B352-46D8-9E47-C3D02AFF910D}" srcOrd="3" destOrd="0" presId="urn:microsoft.com/office/officeart/2005/8/layout/bList2"/>
    <dgm:cxn modelId="{D5C8843B-6A26-4C7B-84B2-EB16EE509D2A}" type="presParOf" srcId="{B399FB7C-3757-4CFD-856F-36F2267EF373}" destId="{90508099-1A46-42DB-9191-080D711C16A3}" srcOrd="5" destOrd="0" presId="urn:microsoft.com/office/officeart/2005/8/layout/bList2"/>
    <dgm:cxn modelId="{27F13FA2-240D-4A8B-85F2-9BDD4CE7774B}" type="presParOf" srcId="{B399FB7C-3757-4CFD-856F-36F2267EF373}" destId="{4071BFF3-B633-4677-9D8A-A060AE219E28}" srcOrd="6" destOrd="0" presId="urn:microsoft.com/office/officeart/2005/8/layout/bList2"/>
    <dgm:cxn modelId="{82D82E77-64FF-46B4-BFB5-04B872345E81}" type="presParOf" srcId="{4071BFF3-B633-4677-9D8A-A060AE219E28}" destId="{6563AA12-46A3-40C8-BC89-5F78A946A3C6}" srcOrd="0" destOrd="0" presId="urn:microsoft.com/office/officeart/2005/8/layout/bList2"/>
    <dgm:cxn modelId="{9006902A-131C-4750-AB60-B87669C91AD2}" type="presParOf" srcId="{4071BFF3-B633-4677-9D8A-A060AE219E28}" destId="{B0CA92B7-2B02-4B22-83C4-BC84C21EB7DA}" srcOrd="1" destOrd="0" presId="urn:microsoft.com/office/officeart/2005/8/layout/bList2"/>
    <dgm:cxn modelId="{1778BCFB-00A9-4390-B5C3-BB39332869BC}" type="presParOf" srcId="{4071BFF3-B633-4677-9D8A-A060AE219E28}" destId="{F260F354-712E-4A1A-9CE5-F3A06195D2E0}" srcOrd="2" destOrd="0" presId="urn:microsoft.com/office/officeart/2005/8/layout/bList2"/>
    <dgm:cxn modelId="{868752B6-CEAE-4651-A129-0FD5C64AA11A}" type="presParOf" srcId="{4071BFF3-B633-4677-9D8A-A060AE219E28}" destId="{BF88A288-568B-4077-826A-916A7022E232}"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883C0-4A25-4292-838F-29E04121D58B}">
      <dsp:nvSpPr>
        <dsp:cNvPr id="0" name=""/>
        <dsp:cNvSpPr/>
      </dsp:nvSpPr>
      <dsp:spPr>
        <a:xfrm>
          <a:off x="1760473" y="2209"/>
          <a:ext cx="4708652"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EG" sz="1900" kern="1200" dirty="0" smtClean="0"/>
            <a:t>قنوات الجزيرة الرياضية :</a:t>
          </a:r>
          <a:endParaRPr lang="ar-EG" sz="1900" kern="1200" dirty="0"/>
        </a:p>
      </dsp:txBody>
      <dsp:txXfrm>
        <a:off x="1784551" y="26287"/>
        <a:ext cx="4660496" cy="773942"/>
      </dsp:txXfrm>
    </dsp:sp>
    <dsp:sp modelId="{9648E724-4343-43AE-B862-C76E7E66CC8B}">
      <dsp:nvSpPr>
        <dsp:cNvPr id="0" name=""/>
        <dsp:cNvSpPr/>
      </dsp:nvSpPr>
      <dsp:spPr>
        <a:xfrm rot="5400000">
          <a:off x="3960656" y="844861"/>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rot="-5400000">
        <a:off x="4003817" y="875689"/>
        <a:ext cx="221966" cy="215801"/>
      </dsp:txXfrm>
    </dsp:sp>
    <dsp:sp modelId="{C828AB0B-DF83-49BB-89D0-42F1B0AE25C8}">
      <dsp:nvSpPr>
        <dsp:cNvPr id="0" name=""/>
        <dsp:cNvSpPr/>
      </dsp:nvSpPr>
      <dsp:spPr>
        <a:xfrm>
          <a:off x="1760473" y="1235358"/>
          <a:ext cx="4708652"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EG" sz="1900" kern="1200" smtClean="0"/>
            <a:t>قناة الجزيرة للأطفال</a:t>
          </a:r>
          <a:endParaRPr lang="ar-EG" sz="1900" kern="1200"/>
        </a:p>
      </dsp:txBody>
      <dsp:txXfrm>
        <a:off x="1784551" y="1259436"/>
        <a:ext cx="4660496" cy="773942"/>
      </dsp:txXfrm>
    </dsp:sp>
    <dsp:sp modelId="{9893C342-631D-4AA4-9B59-A3128792461A}">
      <dsp:nvSpPr>
        <dsp:cNvPr id="0" name=""/>
        <dsp:cNvSpPr/>
      </dsp:nvSpPr>
      <dsp:spPr>
        <a:xfrm rot="5400000">
          <a:off x="3960656" y="2078009"/>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rot="-5400000">
        <a:off x="4003817" y="2108837"/>
        <a:ext cx="221966" cy="215801"/>
      </dsp:txXfrm>
    </dsp:sp>
    <dsp:sp modelId="{D6DBEE7B-F154-461D-978E-38632EFB87DB}">
      <dsp:nvSpPr>
        <dsp:cNvPr id="0" name=""/>
        <dsp:cNvSpPr/>
      </dsp:nvSpPr>
      <dsp:spPr>
        <a:xfrm>
          <a:off x="1603520" y="2468506"/>
          <a:ext cx="5022558"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EG" sz="1900" kern="1200" dirty="0" smtClean="0"/>
            <a:t>قناة الجزيرة الدولية</a:t>
          </a:r>
          <a:endParaRPr lang="ar-EG" sz="1900" kern="1200" dirty="0"/>
        </a:p>
      </dsp:txBody>
      <dsp:txXfrm>
        <a:off x="1627598" y="2492584"/>
        <a:ext cx="4974402" cy="773942"/>
      </dsp:txXfrm>
    </dsp:sp>
    <dsp:sp modelId="{2DB66E2E-DE72-407A-893F-1F1F6B2B7FAD}">
      <dsp:nvSpPr>
        <dsp:cNvPr id="0" name=""/>
        <dsp:cNvSpPr/>
      </dsp:nvSpPr>
      <dsp:spPr>
        <a:xfrm rot="5400000">
          <a:off x="3960656" y="3311157"/>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EG" sz="1500" kern="1200"/>
        </a:p>
      </dsp:txBody>
      <dsp:txXfrm rot="-5400000">
        <a:off x="4003817" y="3341985"/>
        <a:ext cx="221966" cy="215801"/>
      </dsp:txXfrm>
    </dsp:sp>
    <dsp:sp modelId="{4938443F-8B83-4594-86A8-A4F08050AE24}">
      <dsp:nvSpPr>
        <dsp:cNvPr id="0" name=""/>
        <dsp:cNvSpPr/>
      </dsp:nvSpPr>
      <dsp:spPr>
        <a:xfrm>
          <a:off x="1803601" y="3701654"/>
          <a:ext cx="4622396"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EG" sz="1900" kern="1200" dirty="0" smtClean="0"/>
            <a:t>قناة الجزيرة الوثائقية:</a:t>
          </a:r>
        </a:p>
        <a:p>
          <a:pPr lvl="0" algn="ctr" defTabSz="844550" rtl="1">
            <a:lnSpc>
              <a:spcPct val="90000"/>
            </a:lnSpc>
            <a:spcBef>
              <a:spcPct val="0"/>
            </a:spcBef>
            <a:spcAft>
              <a:spcPct val="35000"/>
            </a:spcAft>
          </a:pPr>
          <a:r>
            <a:rPr lang="ar-EG" sz="1900" kern="1200" dirty="0" smtClean="0"/>
            <a:t> </a:t>
          </a:r>
          <a:endParaRPr lang="ar-EG" sz="1900" kern="1200" dirty="0"/>
        </a:p>
      </dsp:txBody>
      <dsp:txXfrm>
        <a:off x="1827679" y="3725732"/>
        <a:ext cx="4574240" cy="773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95A0E-8303-49B5-A4C3-78DF0FAB0671}">
      <dsp:nvSpPr>
        <dsp:cNvPr id="0" name=""/>
        <dsp:cNvSpPr/>
      </dsp:nvSpPr>
      <dsp:spPr>
        <a:xfrm>
          <a:off x="2006475" y="0"/>
          <a:ext cx="1799096" cy="4524569"/>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72390" rIns="24130" bIns="24130" numCol="1" spcCol="1270" anchor="t" anchorCtr="0">
          <a:noAutofit/>
        </a:bodyPr>
        <a:lstStyle/>
        <a:p>
          <a:pPr marL="171450" lvl="1" indent="-171450" algn="r" defTabSz="844550" rtl="1">
            <a:lnSpc>
              <a:spcPct val="90000"/>
            </a:lnSpc>
            <a:spcBef>
              <a:spcPct val="0"/>
            </a:spcBef>
            <a:spcAft>
              <a:spcPct val="15000"/>
            </a:spcAft>
            <a:buChar char="••"/>
          </a:pPr>
          <a:r>
            <a:rPr lang="ar-EG" sz="1900" kern="1200" dirty="0" smtClean="0"/>
            <a:t>أ‌-	قناة اقرأ الفضائية</a:t>
          </a:r>
          <a:endParaRPr lang="ar-EG" sz="1900" kern="1200" dirty="0"/>
        </a:p>
        <a:p>
          <a:pPr marL="171450" lvl="1" indent="-171450" algn="r" defTabSz="844550" rtl="1">
            <a:lnSpc>
              <a:spcPct val="90000"/>
            </a:lnSpc>
            <a:spcBef>
              <a:spcPct val="0"/>
            </a:spcBef>
            <a:spcAft>
              <a:spcPct val="15000"/>
            </a:spcAft>
            <a:buChar char="••"/>
          </a:pPr>
          <a:r>
            <a:rPr lang="ar-EG" sz="1900" kern="1200" dirty="0" smtClean="0"/>
            <a:t>ب‌-	باقة قنوات المجد الفضائية</a:t>
          </a:r>
          <a:endParaRPr lang="ar-EG" sz="1900" kern="1200" dirty="0"/>
        </a:p>
        <a:p>
          <a:pPr marL="171450" lvl="1" indent="-171450" algn="r" defTabSz="844550" rtl="1">
            <a:lnSpc>
              <a:spcPct val="90000"/>
            </a:lnSpc>
            <a:spcBef>
              <a:spcPct val="0"/>
            </a:spcBef>
            <a:spcAft>
              <a:spcPct val="15000"/>
            </a:spcAft>
            <a:buChar char="••"/>
          </a:pPr>
          <a:endParaRPr lang="ar-EG" sz="1900" kern="1200"/>
        </a:p>
      </dsp:txBody>
      <dsp:txXfrm>
        <a:off x="2048630" y="42155"/>
        <a:ext cx="1714786" cy="4482414"/>
      </dsp:txXfrm>
    </dsp:sp>
    <dsp:sp modelId="{E4640C51-9EDB-4A3C-B2ED-3CE4F49E7111}">
      <dsp:nvSpPr>
        <dsp:cNvPr id="0" name=""/>
        <dsp:cNvSpPr/>
      </dsp:nvSpPr>
      <dsp:spPr>
        <a:xfrm>
          <a:off x="2098740" y="2615292"/>
          <a:ext cx="1614567" cy="191067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lvl="0" algn="ctr" defTabSz="800100" rtl="1">
            <a:lnSpc>
              <a:spcPct val="90000"/>
            </a:lnSpc>
            <a:spcBef>
              <a:spcPct val="0"/>
            </a:spcBef>
            <a:spcAft>
              <a:spcPct val="35000"/>
            </a:spcAft>
          </a:pPr>
          <a:r>
            <a:rPr lang="ar-EG" sz="1800" b="1" kern="1200" dirty="0" smtClean="0"/>
            <a:t>القنوات الخاصة الدينية</a:t>
          </a:r>
          <a:r>
            <a:rPr lang="ar-EG" sz="1200" kern="1200" dirty="0" smtClean="0"/>
            <a:t>:</a:t>
          </a:r>
          <a:endParaRPr lang="ar-EG" sz="1200" kern="1200" dirty="0"/>
        </a:p>
      </dsp:txBody>
      <dsp:txXfrm>
        <a:off x="2098740" y="2615292"/>
        <a:ext cx="1137019" cy="1910670"/>
      </dsp:txXfrm>
    </dsp:sp>
    <dsp:sp modelId="{1335619F-E679-42C9-82FF-F236CC3B3EC7}">
      <dsp:nvSpPr>
        <dsp:cNvPr id="0" name=""/>
        <dsp:cNvSpPr/>
      </dsp:nvSpPr>
      <dsp:spPr>
        <a:xfrm>
          <a:off x="1282534" y="3168352"/>
          <a:ext cx="565098" cy="124236"/>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A769C-04F3-4C89-A90B-6C51781E7AF8}">
      <dsp:nvSpPr>
        <dsp:cNvPr id="0" name=""/>
        <dsp:cNvSpPr/>
      </dsp:nvSpPr>
      <dsp:spPr>
        <a:xfrm flipV="1">
          <a:off x="6552724" y="288035"/>
          <a:ext cx="1614567" cy="144906"/>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D8083C-A06D-41F1-9B82-E87A26DB606F}">
      <dsp:nvSpPr>
        <dsp:cNvPr id="0" name=""/>
        <dsp:cNvSpPr/>
      </dsp:nvSpPr>
      <dsp:spPr>
        <a:xfrm flipV="1">
          <a:off x="4464491" y="216026"/>
          <a:ext cx="1614567" cy="2338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l" defTabSz="533400" rtl="1">
            <a:lnSpc>
              <a:spcPct val="90000"/>
            </a:lnSpc>
            <a:spcBef>
              <a:spcPct val="0"/>
            </a:spcBef>
            <a:spcAft>
              <a:spcPct val="35000"/>
            </a:spcAft>
          </a:pPr>
          <a:endParaRPr lang="ar-EG" sz="1200" kern="1200" dirty="0"/>
        </a:p>
      </dsp:txBody>
      <dsp:txXfrm rot="10800000">
        <a:off x="4464491" y="216026"/>
        <a:ext cx="1137019" cy="233815"/>
      </dsp:txXfrm>
    </dsp:sp>
    <dsp:sp modelId="{ED363024-E433-47E3-AED2-C6564632DC97}">
      <dsp:nvSpPr>
        <dsp:cNvPr id="0" name=""/>
        <dsp:cNvSpPr/>
      </dsp:nvSpPr>
      <dsp:spPr>
        <a:xfrm>
          <a:off x="3170325" y="2359128"/>
          <a:ext cx="565098" cy="565098"/>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13BCA4-6231-4C7D-AFF3-B0552EE1EA62}">
      <dsp:nvSpPr>
        <dsp:cNvPr id="0" name=""/>
        <dsp:cNvSpPr/>
      </dsp:nvSpPr>
      <dsp:spPr>
        <a:xfrm>
          <a:off x="3888436" y="72004"/>
          <a:ext cx="2361078" cy="355294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72390" rIns="24130" bIns="24130" numCol="1" spcCol="1270" anchor="t" anchorCtr="0">
          <a:noAutofit/>
        </a:bodyPr>
        <a:lstStyle/>
        <a:p>
          <a:pPr marL="171450" lvl="1" indent="-171450" algn="ctr" defTabSz="844550" rtl="1">
            <a:lnSpc>
              <a:spcPct val="90000"/>
            </a:lnSpc>
            <a:spcBef>
              <a:spcPct val="0"/>
            </a:spcBef>
            <a:spcAft>
              <a:spcPct val="15000"/>
            </a:spcAft>
            <a:buChar char="••"/>
          </a:pPr>
          <a:r>
            <a:rPr lang="ar-EG" sz="1900" kern="1200" dirty="0" smtClean="0"/>
            <a:t>بدأت شبكة راديو وتليفزيون العرب بث إرسالها التجريبى من روما فى أكتوبر 1992م عبر القمر الصناعى العربى </a:t>
          </a:r>
          <a:r>
            <a:rPr lang="en-US" sz="1900" kern="1200" dirty="0" smtClean="0"/>
            <a:t>ARAB SAT IDR  </a:t>
          </a:r>
          <a:r>
            <a:rPr lang="ar-EG" sz="1900" kern="1200" dirty="0" smtClean="0"/>
            <a:t>تمتلكها مجموعة دلة البركة السعودية والتى يمثلها الشيخ صالح كامل والأمير الوليد بن طلال  ويهدف تقديم خدمة إعلامية للملايين العرب والمسلمين حول العالم</a:t>
          </a:r>
          <a:endParaRPr lang="ar-EG" sz="1900" kern="1200" dirty="0"/>
        </a:p>
      </dsp:txBody>
      <dsp:txXfrm>
        <a:off x="3943759" y="127327"/>
        <a:ext cx="2250432" cy="3497617"/>
      </dsp:txXfrm>
    </dsp:sp>
    <dsp:sp modelId="{07C78E61-4A14-490B-B4CA-6E0B7A3575A3}">
      <dsp:nvSpPr>
        <dsp:cNvPr id="0" name=""/>
        <dsp:cNvSpPr/>
      </dsp:nvSpPr>
      <dsp:spPr>
        <a:xfrm>
          <a:off x="4032456" y="3693715"/>
          <a:ext cx="2042944" cy="83224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r" defTabSz="533400" rtl="1">
            <a:lnSpc>
              <a:spcPct val="90000"/>
            </a:lnSpc>
            <a:spcBef>
              <a:spcPct val="0"/>
            </a:spcBef>
            <a:spcAft>
              <a:spcPct val="35000"/>
            </a:spcAft>
          </a:pPr>
          <a:r>
            <a:rPr lang="ar-EG" sz="1200" kern="1200" dirty="0" smtClean="0"/>
            <a:t>شبكة راديو وتليفزيون  العرب </a:t>
          </a:r>
          <a:r>
            <a:rPr lang="en-US" sz="1200" kern="1200" dirty="0" smtClean="0"/>
            <a:t>ART</a:t>
          </a:r>
          <a:endParaRPr lang="ar-EG" sz="1200" kern="1200" dirty="0"/>
        </a:p>
      </dsp:txBody>
      <dsp:txXfrm>
        <a:off x="4032456" y="3693715"/>
        <a:ext cx="1438693" cy="832247"/>
      </dsp:txXfrm>
    </dsp:sp>
    <dsp:sp modelId="{8E024C58-B352-46D8-9E47-C3D02AFF910D}">
      <dsp:nvSpPr>
        <dsp:cNvPr id="0" name=""/>
        <dsp:cNvSpPr/>
      </dsp:nvSpPr>
      <dsp:spPr>
        <a:xfrm>
          <a:off x="5431371" y="2947921"/>
          <a:ext cx="565098" cy="565098"/>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3AA12-46A3-40C8-BC89-5F78A946A3C6}">
      <dsp:nvSpPr>
        <dsp:cNvPr id="0" name=""/>
        <dsp:cNvSpPr/>
      </dsp:nvSpPr>
      <dsp:spPr>
        <a:xfrm>
          <a:off x="6408712" y="216019"/>
          <a:ext cx="1810026" cy="356075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ctr" defTabSz="711200" rtl="1">
            <a:lnSpc>
              <a:spcPct val="90000"/>
            </a:lnSpc>
            <a:spcBef>
              <a:spcPct val="0"/>
            </a:spcBef>
            <a:spcAft>
              <a:spcPct val="15000"/>
            </a:spcAft>
            <a:buChar char="••"/>
          </a:pPr>
          <a:r>
            <a:rPr lang="ar-EG" sz="1600" b="1" kern="1200" dirty="0" smtClean="0"/>
            <a:t>تم إطلاق باقة الــ إم بي سي (مركز تلفزيون الشرق الأوسط ) (</a:t>
          </a:r>
          <a:r>
            <a:rPr lang="en-US" sz="1600" b="1" kern="1200" dirty="0" smtClean="0"/>
            <a:t>Middle East Broadcasting Center) </a:t>
          </a:r>
          <a:r>
            <a:rPr lang="ar-EG" sz="1600" b="1" kern="1200" dirty="0" smtClean="0"/>
            <a:t>من لندن في عام 1994 وهي شركة تليفزيونية عربية سعودية يمتلكها رجل الأعمال السعودي وليد الإبراهيم، وتعتبر القناة العربية الأولى، التي تعود ملكيتها للقطاع الخاص، وغير مشفرة</a:t>
          </a:r>
          <a:endParaRPr lang="ar-EG" sz="1600" b="1" kern="1200" dirty="0"/>
        </a:p>
      </dsp:txBody>
      <dsp:txXfrm>
        <a:off x="6451123" y="258430"/>
        <a:ext cx="1725204" cy="3518339"/>
      </dsp:txXfrm>
    </dsp:sp>
    <dsp:sp modelId="{F260F354-712E-4A1A-9CE5-F3A06195D2E0}">
      <dsp:nvSpPr>
        <dsp:cNvPr id="0" name=""/>
        <dsp:cNvSpPr/>
      </dsp:nvSpPr>
      <dsp:spPr>
        <a:xfrm>
          <a:off x="6552731" y="4007709"/>
          <a:ext cx="1614567" cy="5182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lvl="0" algn="r" defTabSz="533400" rtl="1">
            <a:lnSpc>
              <a:spcPct val="90000"/>
            </a:lnSpc>
            <a:spcBef>
              <a:spcPct val="0"/>
            </a:spcBef>
            <a:spcAft>
              <a:spcPct val="35000"/>
            </a:spcAft>
          </a:pPr>
          <a:r>
            <a:rPr lang="ar-EG" sz="1200" kern="1200" dirty="0" smtClean="0"/>
            <a:t>مركز تلفزيون الشرق الأوسط (</a:t>
          </a:r>
          <a:r>
            <a:rPr lang="en-US" sz="1200" kern="1200" dirty="0" smtClean="0"/>
            <a:t>MBC)</a:t>
          </a:r>
          <a:endParaRPr lang="ar-EG" sz="1200" kern="1200" dirty="0"/>
        </a:p>
      </dsp:txBody>
      <dsp:txXfrm>
        <a:off x="6552731" y="4007709"/>
        <a:ext cx="1137019" cy="518253"/>
      </dsp:txXfrm>
    </dsp:sp>
    <dsp:sp modelId="{BF88A288-568B-4077-826A-916A7022E232}">
      <dsp:nvSpPr>
        <dsp:cNvPr id="0" name=""/>
        <dsp:cNvSpPr/>
      </dsp:nvSpPr>
      <dsp:spPr>
        <a:xfrm>
          <a:off x="7656924" y="2947921"/>
          <a:ext cx="565098" cy="565098"/>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27/07/1441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27/07/1441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04664"/>
            <a:ext cx="7985810" cy="6048672"/>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2286000" y="3105835"/>
            <a:ext cx="4572000" cy="3108543"/>
          </a:xfrm>
          <a:prstGeom prst="rect">
            <a:avLst/>
          </a:prstGeom>
        </p:spPr>
        <p:txBody>
          <a:bodyPr>
            <a:spAutoFit/>
          </a:bodyPr>
          <a:lstStyle/>
          <a:p>
            <a:pPr algn="ctr"/>
            <a:r>
              <a:rPr lang="ar-EG" sz="3200" dirty="0">
                <a:solidFill>
                  <a:srgbClr val="00B0F0"/>
                </a:solidFill>
              </a:rPr>
              <a:t>الإذاعات العربية والدولية</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رقم(2)</a:t>
            </a:r>
            <a:endParaRPr lang="ar-EG" sz="3200" dirty="0" smtClean="0">
              <a:solidFill>
                <a:srgbClr val="00B0F0"/>
              </a:solidFill>
            </a:endParaRPr>
          </a:p>
          <a:p>
            <a:pPr algn="ctr"/>
            <a:r>
              <a:rPr lang="ar-EG" sz="3200" dirty="0">
                <a:solidFill>
                  <a:srgbClr val="00B0F0"/>
                </a:solidFill>
              </a:rPr>
              <a:t>د. راجية إبراهيم </a:t>
            </a:r>
          </a:p>
          <a:p>
            <a:pPr algn="ctr"/>
            <a:r>
              <a:rPr lang="ar-EG" sz="3200" dirty="0">
                <a:solidFill>
                  <a:srgbClr val="00B0F0"/>
                </a:solidFill>
              </a:rPr>
              <a:t>الفرقة الرابعة</a:t>
            </a: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EG" sz="6600" b="1" dirty="0" smtClean="0"/>
              <a:t>شكرا </a:t>
            </a:r>
          </a:p>
          <a:p>
            <a:pPr marL="0" indent="0" algn="ctr">
              <a:buNone/>
            </a:pPr>
            <a:r>
              <a:rPr lang="ar-EG" sz="6600" b="1" dirty="0" smtClean="0"/>
              <a:t>لحسن المتابعة</a:t>
            </a:r>
            <a:endParaRPr lang="ar-EG" sz="66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512167"/>
          </a:xfrm>
        </p:spPr>
        <p:txBody>
          <a:bodyPr/>
          <a:lstStyle/>
          <a:p>
            <a:r>
              <a:rPr lang="ar-EG" b="1" dirty="0" smtClean="0"/>
              <a:t>نماذج </a:t>
            </a:r>
            <a:r>
              <a:rPr lang="ar-EG" b="1" dirty="0" smtClean="0"/>
              <a:t>الفضائيات </a:t>
            </a:r>
            <a:r>
              <a:rPr lang="ar-EG" b="1" dirty="0" smtClean="0"/>
              <a:t>العربية</a:t>
            </a:r>
            <a:endParaRPr lang="ar-EG" b="1" dirty="0"/>
          </a:p>
        </p:txBody>
      </p:sp>
      <p:sp>
        <p:nvSpPr>
          <p:cNvPr id="3" name="Subtitle 2"/>
          <p:cNvSpPr>
            <a:spLocks noGrp="1"/>
          </p:cNvSpPr>
          <p:nvPr>
            <p:ph type="subTitle" idx="1"/>
          </p:nvPr>
        </p:nvSpPr>
        <p:spPr>
          <a:xfrm>
            <a:off x="467544" y="2060848"/>
            <a:ext cx="7776864" cy="3888432"/>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pPr>
              <a:lnSpc>
                <a:spcPct val="220000"/>
              </a:lnSpc>
            </a:pPr>
            <a:r>
              <a:rPr lang="ar-EG" sz="5100" b="1" dirty="0">
                <a:solidFill>
                  <a:schemeClr val="accent2"/>
                </a:solidFill>
              </a:rPr>
              <a:t>تليفزيون قطر </a:t>
            </a:r>
            <a:r>
              <a:rPr lang="ar-EG" sz="5100" b="1" dirty="0" smtClean="0">
                <a:solidFill>
                  <a:schemeClr val="accent2"/>
                </a:solidFill>
              </a:rPr>
              <a:t>الفضائى</a:t>
            </a:r>
          </a:p>
          <a:p>
            <a:pPr>
              <a:lnSpc>
                <a:spcPct val="220000"/>
              </a:lnSpc>
            </a:pPr>
            <a:r>
              <a:rPr lang="ar-EG" sz="5500" b="1" dirty="0">
                <a:solidFill>
                  <a:schemeClr val="accent2"/>
                </a:solidFill>
                <a:latin typeface="Aharoni" pitchFamily="2" charset="-79"/>
                <a:cs typeface="+mj-cs"/>
              </a:rPr>
              <a:t>انطلق التليفزيون القطرى في عام 1970 وقد بدأ البث بالأبيض والأسود وفي عام 1974 بدأ بثه بالارسال الملون.</a:t>
            </a:r>
            <a:endParaRPr lang="ar-EG" sz="5500" b="1" dirty="0">
              <a:solidFill>
                <a:schemeClr val="accent2"/>
              </a:solidFill>
              <a:latin typeface="Aharoni" pitchFamily="2" charset="-79"/>
              <a:cs typeface="+mj-cs"/>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ar-EG" b="1" dirty="0"/>
              <a:t>قناة الجزيرة </a:t>
            </a:r>
            <a:r>
              <a:rPr lang="ar-EG" b="1" dirty="0" smtClean="0"/>
              <a:t>الفضائية</a:t>
            </a:r>
            <a:r>
              <a:rPr lang="ar-EG" dirty="0"/>
              <a:t/>
            </a:r>
            <a:br>
              <a:rPr lang="ar-EG" dirty="0"/>
            </a:br>
            <a:endParaRPr lang="ar-EG" dirty="0"/>
          </a:p>
        </p:txBody>
      </p:sp>
      <p:sp>
        <p:nvSpPr>
          <p:cNvPr id="3" name="Content Placeholder 2"/>
          <p:cNvSpPr>
            <a:spLocks noGrp="1"/>
          </p:cNvSpPr>
          <p:nvPr>
            <p:ph idx="1"/>
          </p:nvPr>
        </p:nvSpPr>
        <p:spPr>
          <a:xfrm>
            <a:off x="457200" y="836712"/>
            <a:ext cx="8229600" cy="5289451"/>
          </a:xfrm>
          <a:solidFill>
            <a:schemeClr val="accent6">
              <a:lumMod val="60000"/>
              <a:lumOff val="40000"/>
            </a:schemeClr>
          </a:solidFill>
          <a:ln>
            <a:solidFill>
              <a:schemeClr val="tx2">
                <a:lumMod val="40000"/>
                <a:lumOff val="60000"/>
              </a:schemeClr>
            </a:solidFill>
          </a:ln>
        </p:spPr>
        <p:txBody>
          <a:bodyPr>
            <a:noAutofit/>
          </a:bodyPr>
          <a:lstStyle/>
          <a:p>
            <a:pPr marL="0" indent="0" algn="ctr">
              <a:lnSpc>
                <a:spcPct val="200000"/>
              </a:lnSpc>
              <a:buNone/>
            </a:pPr>
            <a:r>
              <a:rPr lang="ar-EG" sz="2800" b="1" dirty="0" smtClean="0"/>
              <a:t>تأسست </a:t>
            </a:r>
            <a:r>
              <a:rPr lang="ar-EG" sz="2800" b="1" dirty="0"/>
              <a:t>القناة بموجب مرسوم أميري رقم 01 سنة 1996 ينص على أن تكون مؤسسة قطرية عامة و مستقلة, مقرها الدوحة, يشير قانون إنشاء قناة الجزيرة الفضائية إلى أنها محطة مستقلة ذات شخصية معنوية مركزها الرئيس في مدينة الدوحة ( عاصمة دولة قطر ) ، لها مجلس إدارة مؤلف من سبعة أشخاص قطريين يرأسه الشيخ حمد بن ثامر آل ثاني وزير الإعلام القطري السابق </a:t>
            </a:r>
            <a:endParaRPr lang="ar-EG" sz="2800" b="1" dirty="0"/>
          </a:p>
        </p:txBody>
      </p:sp>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ar-EG" dirty="0">
                <a:solidFill>
                  <a:schemeClr val="tx1"/>
                </a:solidFill>
              </a:rPr>
              <a:t>أهداف قناة الجزيرة</a:t>
            </a:r>
            <a:endParaRPr lang="ar-EG" dirty="0">
              <a:solidFill>
                <a:schemeClr val="tx1"/>
              </a:solidFill>
            </a:endParaRPr>
          </a:p>
        </p:txBody>
      </p:sp>
      <p:sp>
        <p:nvSpPr>
          <p:cNvPr id="3" name="Content Placeholder 2"/>
          <p:cNvSpPr>
            <a:spLocks noGrp="1"/>
          </p:cNvSpPr>
          <p:nvPr>
            <p:ph idx="1"/>
          </p:nvPr>
        </p:nvSpPr>
        <p:spPr>
          <a:solidFill>
            <a:schemeClr val="accent1">
              <a:lumMod val="60000"/>
              <a:lumOff val="40000"/>
            </a:schemeClr>
          </a:solidFill>
        </p:spPr>
        <p:txBody>
          <a:bodyPr>
            <a:normAutofit fontScale="92500" lnSpcReduction="20000"/>
          </a:bodyPr>
          <a:lstStyle/>
          <a:p>
            <a:r>
              <a:rPr lang="ar-EG" dirty="0"/>
              <a:t>تهدف قناة "الجزيرة" حسب مؤسسيها إلى: "تقديم خدمة إعلامية عربية الانتماء عالمية التوجه شعارها "الرأي والرأي الآخر"، </a:t>
            </a:r>
            <a:r>
              <a:rPr lang="ar-EG" dirty="0" smtClean="0"/>
              <a:t>وقد </a:t>
            </a:r>
            <a:r>
              <a:rPr lang="ar-EG" dirty="0"/>
              <a:t>حددت "الجزيرة" العناصر الثلاث كخطوط عريضة هى:</a:t>
            </a:r>
          </a:p>
          <a:p>
            <a:r>
              <a:rPr lang="ar-EG" dirty="0"/>
              <a:t>	حق الإنسان في المعرفة.</a:t>
            </a:r>
          </a:p>
          <a:p>
            <a:r>
              <a:rPr lang="ar-EG" dirty="0"/>
              <a:t>	الديمقراطية والحرية وحقوق الإنسان والإصلاح.</a:t>
            </a:r>
          </a:p>
          <a:p>
            <a:r>
              <a:rPr lang="ar-EG" dirty="0"/>
              <a:t>	أن تكون "الجزيرة" جسراً للتواصل بين الثقافات المختلفة.   </a:t>
            </a:r>
          </a:p>
          <a:p>
            <a:pPr marL="0" indent="0">
              <a:buNone/>
            </a:pPr>
            <a:r>
              <a:rPr lang="ar-EG" dirty="0"/>
              <a:t>ورغم أهدافها المعلنة دأبت قناة الجزيرة القطرية الممولة من حكومة الدوحة على بث الأكاذيب والشائعات وتضليل المشاهد العربى حول حقيقة الأوضاع الجارية فى الدول العربية، والترويج لكل ما يخدم الأجندة القطرية التى تسعى لهدم وتخريب الأوطان والجيوش الوطنية بالمنطقة.</a:t>
            </a:r>
          </a:p>
          <a:p>
            <a:endParaRPr lang="ar-EG" dirty="0"/>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t>قنوات الجزيرة</a:t>
            </a:r>
            <a:endParaRPr lang="ar-EG"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931748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التليفزيون السعودى</a:t>
            </a:r>
            <a:endParaRPr lang="ar-EG" b="1" dirty="0"/>
          </a:p>
        </p:txBody>
      </p:sp>
      <p:sp>
        <p:nvSpPr>
          <p:cNvPr id="3" name="Content Placeholder 2"/>
          <p:cNvSpPr>
            <a:spLocks noGrp="1"/>
          </p:cNvSpPr>
          <p:nvPr>
            <p:ph idx="1"/>
          </p:nvPr>
        </p:nvSpPr>
        <p:spPr>
          <a:xfrm>
            <a:off x="457200" y="1340768"/>
            <a:ext cx="8229600" cy="4785395"/>
          </a:xfrm>
          <a:solidFill>
            <a:schemeClr val="accent6">
              <a:lumMod val="40000"/>
              <a:lumOff val="60000"/>
            </a:schemeClr>
          </a:solidFill>
        </p:spPr>
        <p:txBody>
          <a:bodyPr>
            <a:normAutofit lnSpcReduction="10000"/>
          </a:bodyPr>
          <a:lstStyle/>
          <a:p>
            <a:pPr>
              <a:buFont typeface="Wingdings" pitchFamily="2" charset="2"/>
              <a:buChar char="q"/>
            </a:pPr>
            <a:r>
              <a:rPr lang="ar-EG" dirty="0"/>
              <a:t>قرر مجلس الوزراء السعودى خلال أحد اجتماعته فى عام 1963 إقامة محطتيين تليفزيونيين بالمملكة واحدة بالرياض والأخرى بجدة ،ولهذا الغرض وفى يوم 6 يناير 1964 تم التعاقد مع إحدى الشركات الأمريكية المتخصصة فى مجال البث </a:t>
            </a:r>
            <a:r>
              <a:rPr lang="ar-EG" dirty="0" smtClean="0"/>
              <a:t>التليفزيونى.</a:t>
            </a:r>
            <a:endParaRPr lang="ar-EG" dirty="0"/>
          </a:p>
          <a:p>
            <a:pPr>
              <a:buFont typeface="Wingdings" pitchFamily="2" charset="2"/>
              <a:buChar char="q"/>
            </a:pPr>
            <a:r>
              <a:rPr lang="ar-EG" dirty="0"/>
              <a:t>وفى عام 1967 تقرر المرور إلى المرحلة الثانية من هذا المشروع وتقوية البث التليفزيونى من جدة ليشمل مكة المكرمة والطائف ،أما المرحلة الثالثة فقد حتمت توصيل ذلك البث إلى المدينة المنورة ولم يتم إيصال ذلك البث التليفزيونى انطلاقا من جدة إلى القصيم إلا عام 1968.</a:t>
            </a:r>
          </a:p>
          <a:p>
            <a:pPr marL="0" indent="0">
              <a:buNone/>
            </a:pPr>
            <a:endParaRPr lang="ar-EG" dirty="0"/>
          </a:p>
        </p:txBody>
      </p:sp>
    </p:spTree>
    <p:extLst>
      <p:ext uri="{BB962C8B-B14F-4D97-AF65-F5344CB8AC3E}">
        <p14:creationId xmlns:p14="http://schemas.microsoft.com/office/powerpoint/2010/main" val="2525101134"/>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solidFill>
                  <a:schemeClr val="accent4"/>
                </a:solidFill>
              </a:rPr>
              <a:t>القنوات الفضائية الخاصة السعودية </a:t>
            </a:r>
            <a:r>
              <a:rPr lang="ar-EG" dirty="0" smtClean="0"/>
              <a:t>:</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704172"/>
              </p:ext>
            </p:extLst>
          </p:nvPr>
        </p:nvGraphicFramePr>
        <p:xfrm>
          <a:off x="323528"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542729"/>
      </p:ext>
    </p:extLst>
  </p:cSld>
  <p:clrMapOvr>
    <a:masterClrMapping/>
  </p:clrMapOvr>
  <p:transition spd="slow" advTm="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solidFill>
                  <a:schemeClr val="accent2">
                    <a:lumMod val="75000"/>
                  </a:schemeClr>
                </a:solidFill>
              </a:rPr>
              <a:t>التليفزيون الفضائى اللبنانى</a:t>
            </a:r>
            <a:endParaRPr lang="ar-EG" b="1" dirty="0">
              <a:solidFill>
                <a:schemeClr val="accent2">
                  <a:lumMod val="75000"/>
                </a:schemeClr>
              </a:solidFill>
            </a:endParaRPr>
          </a:p>
        </p:txBody>
      </p:sp>
      <p:sp>
        <p:nvSpPr>
          <p:cNvPr id="3" name="Content Placeholder 2"/>
          <p:cNvSpPr>
            <a:spLocks noGrp="1"/>
          </p:cNvSpPr>
          <p:nvPr>
            <p:ph idx="1"/>
          </p:nvPr>
        </p:nvSpPr>
        <p:spPr/>
        <p:txBody>
          <a:bodyPr/>
          <a:lstStyle/>
          <a:p>
            <a:pPr marL="0" indent="0" algn="ctr">
              <a:buNone/>
            </a:pPr>
            <a:r>
              <a:rPr lang="ar-EG" dirty="0"/>
              <a:t>شهد بين عامي 1991- 2004، انطلاق 8 فضائيات وباقات تبث كلها من بيروت العاصمة، منها "المنار"، تلفزيون حزب الله الذي تحول إلى البث الفضائي في عام 2000، "إن بي إن" (</a:t>
            </a:r>
            <a:r>
              <a:rPr lang="en-US" dirty="0"/>
              <a:t>NBN)، </a:t>
            </a:r>
            <a:r>
              <a:rPr lang="ar-EG" dirty="0"/>
              <a:t>قناة نبيه بري زعيم حركة "أمل"، تلفزيون الجديد (</a:t>
            </a:r>
            <a:r>
              <a:rPr lang="en-US" dirty="0"/>
              <a:t>NTV) </a:t>
            </a:r>
            <a:r>
              <a:rPr lang="ar-EG" dirty="0"/>
              <a:t>الذي مثل اليسار اللبناني آنئذ</a:t>
            </a:r>
            <a:endParaRPr lang="ar-EG" dirty="0"/>
          </a:p>
        </p:txBody>
      </p:sp>
    </p:spTree>
    <p:extLst>
      <p:ext uri="{BB962C8B-B14F-4D97-AF65-F5344CB8AC3E}">
        <p14:creationId xmlns:p14="http://schemas.microsoft.com/office/powerpoint/2010/main" val="3299996028"/>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 </a:t>
            </a:r>
            <a:r>
              <a:rPr lang="ar-EG" b="1" dirty="0">
                <a:solidFill>
                  <a:schemeClr val="accent2">
                    <a:lumMod val="75000"/>
                  </a:schemeClr>
                </a:solidFill>
              </a:rPr>
              <a:t>البث الفضائى بالإمارات  العربية المتحدة</a:t>
            </a:r>
            <a:endParaRPr lang="ar-EG" b="1" dirty="0">
              <a:solidFill>
                <a:schemeClr val="accent2">
                  <a:lumMod val="75000"/>
                </a:schemeClr>
              </a:solidFill>
            </a:endParaRPr>
          </a:p>
        </p:txBody>
      </p:sp>
      <p:sp>
        <p:nvSpPr>
          <p:cNvPr id="3" name="Content Placeholder 2"/>
          <p:cNvSpPr>
            <a:spLocks noGrp="1"/>
          </p:cNvSpPr>
          <p:nvPr>
            <p:ph idx="1"/>
          </p:nvPr>
        </p:nvSpPr>
        <p:spPr/>
        <p:txBody>
          <a:bodyPr/>
          <a:lstStyle/>
          <a:p>
            <a:pPr marL="0" indent="0">
              <a:buNone/>
            </a:pPr>
            <a:r>
              <a:rPr lang="ar-EG" dirty="0"/>
              <a:t>دخلت الإمارات العربية المتحدة في  نوفمبر عام 2000 حلبة الفضائيات بعدة محطات: أبو ظبي، دبي، ثم سائر الإمارات. غير أن التحول المهم هو ذاك الذي حصل مع قناة "أبو ظبي" التي تبث من العاصمة الإماراتية لتصبح المنافسة الأولى "للجزيرة" على الساحة العربية، حيث تبث على عربسات، نايلسات، هوتبيرد، أوروبيرد ونحو أمريكا على تيليستار. </a:t>
            </a:r>
            <a:endParaRPr lang="ar-EG" dirty="0"/>
          </a:p>
        </p:txBody>
      </p:sp>
    </p:spTree>
    <p:extLst>
      <p:ext uri="{BB962C8B-B14F-4D97-AF65-F5344CB8AC3E}">
        <p14:creationId xmlns:p14="http://schemas.microsoft.com/office/powerpoint/2010/main" val="2986308980"/>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488</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نماذج الفضائيات العربية</vt:lpstr>
      <vt:lpstr>قناة الجزيرة الفضائية </vt:lpstr>
      <vt:lpstr>أهداف قناة الجزيرة</vt:lpstr>
      <vt:lpstr>قنوات الجزيرة</vt:lpstr>
      <vt:lpstr>التليفزيون السعودى</vt:lpstr>
      <vt:lpstr>القنوات الفضائية الخاصة السعودية :</vt:lpstr>
      <vt:lpstr>التليفزيون الفضائى اللبنانى</vt:lpstr>
      <vt:lpstr> البث الفضائى بالإمارات  العربية المتحدة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22</cp:revision>
  <dcterms:created xsi:type="dcterms:W3CDTF">2020-03-15T20:51:49Z</dcterms:created>
  <dcterms:modified xsi:type="dcterms:W3CDTF">2020-03-21T03:04:54Z</dcterms:modified>
</cp:coreProperties>
</file>